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sldIdLst>
    <p:sldId id="343" r:id="rId2"/>
    <p:sldId id="307" r:id="rId3"/>
    <p:sldId id="334" r:id="rId4"/>
    <p:sldId id="345" r:id="rId5"/>
    <p:sldId id="340" r:id="rId6"/>
    <p:sldId id="336" r:id="rId7"/>
    <p:sldId id="32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8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14">
            <a:extLst>
              <a:ext uri="{FF2B5EF4-FFF2-40B4-BE49-F238E27FC236}">
                <a16:creationId xmlns:a16="http://schemas.microsoft.com/office/drawing/2014/main" id="{A769A459-AF04-45A7-80CE-4E8DC5AC49C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074943" y="448887"/>
            <a:ext cx="2825140" cy="2825140"/>
          </a:xfrm>
          <a:custGeom>
            <a:avLst/>
            <a:gdLst>
              <a:gd name="connsiteX0" fmla="*/ 1412570 w 2825140"/>
              <a:gd name="connsiteY0" fmla="*/ 0 h 2825140"/>
              <a:gd name="connsiteX1" fmla="*/ 2825140 w 2825140"/>
              <a:gd name="connsiteY1" fmla="*/ 1412570 h 2825140"/>
              <a:gd name="connsiteX2" fmla="*/ 1412570 w 2825140"/>
              <a:gd name="connsiteY2" fmla="*/ 2825140 h 2825140"/>
              <a:gd name="connsiteX3" fmla="*/ 0 w 2825140"/>
              <a:gd name="connsiteY3" fmla="*/ 1412570 h 282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25140" h="2825140">
                <a:moveTo>
                  <a:pt x="1412570" y="0"/>
                </a:moveTo>
                <a:lnTo>
                  <a:pt x="2825140" y="1412570"/>
                </a:lnTo>
                <a:lnTo>
                  <a:pt x="1412570" y="2825140"/>
                </a:lnTo>
                <a:lnTo>
                  <a:pt x="0" y="14125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그림 개체 틀 15">
            <a:extLst>
              <a:ext uri="{FF2B5EF4-FFF2-40B4-BE49-F238E27FC236}">
                <a16:creationId xmlns:a16="http://schemas.microsoft.com/office/drawing/2014/main" id="{DFE4068D-B3EC-469A-9F6F-A76002F6DBF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653743" y="2009396"/>
            <a:ext cx="2825140" cy="2825140"/>
          </a:xfrm>
          <a:custGeom>
            <a:avLst/>
            <a:gdLst>
              <a:gd name="connsiteX0" fmla="*/ 1412571 w 2825140"/>
              <a:gd name="connsiteY0" fmla="*/ 0 h 2825140"/>
              <a:gd name="connsiteX1" fmla="*/ 2825140 w 2825140"/>
              <a:gd name="connsiteY1" fmla="*/ 1412570 h 2825140"/>
              <a:gd name="connsiteX2" fmla="*/ 1412571 w 2825140"/>
              <a:gd name="connsiteY2" fmla="*/ 2825140 h 2825140"/>
              <a:gd name="connsiteX3" fmla="*/ 0 w 2825140"/>
              <a:gd name="connsiteY3" fmla="*/ 1412570 h 282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25140" h="2825140">
                <a:moveTo>
                  <a:pt x="1412571" y="0"/>
                </a:moveTo>
                <a:lnTo>
                  <a:pt x="2825140" y="1412570"/>
                </a:lnTo>
                <a:lnTo>
                  <a:pt x="1412571" y="2825140"/>
                </a:lnTo>
                <a:lnTo>
                  <a:pt x="0" y="14125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그림 개체 틀 16">
            <a:extLst>
              <a:ext uri="{FF2B5EF4-FFF2-40B4-BE49-F238E27FC236}">
                <a16:creationId xmlns:a16="http://schemas.microsoft.com/office/drawing/2014/main" id="{5C5441D4-AB74-4B7F-B4AC-DD976BF7783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2543" y="448886"/>
            <a:ext cx="2825140" cy="2825140"/>
          </a:xfrm>
          <a:custGeom>
            <a:avLst/>
            <a:gdLst>
              <a:gd name="connsiteX0" fmla="*/ 1412570 w 2825140"/>
              <a:gd name="connsiteY0" fmla="*/ 0 h 2825140"/>
              <a:gd name="connsiteX1" fmla="*/ 2825140 w 2825140"/>
              <a:gd name="connsiteY1" fmla="*/ 1412570 h 2825140"/>
              <a:gd name="connsiteX2" fmla="*/ 1412570 w 2825140"/>
              <a:gd name="connsiteY2" fmla="*/ 2825140 h 2825140"/>
              <a:gd name="connsiteX3" fmla="*/ 0 w 2825140"/>
              <a:gd name="connsiteY3" fmla="*/ 1412570 h 282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25140" h="2825140">
                <a:moveTo>
                  <a:pt x="1412570" y="0"/>
                </a:moveTo>
                <a:lnTo>
                  <a:pt x="2825140" y="1412570"/>
                </a:lnTo>
                <a:lnTo>
                  <a:pt x="1412570" y="2825140"/>
                </a:lnTo>
                <a:lnTo>
                  <a:pt x="0" y="14125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그림 개체 틀 17">
            <a:extLst>
              <a:ext uri="{FF2B5EF4-FFF2-40B4-BE49-F238E27FC236}">
                <a16:creationId xmlns:a16="http://schemas.microsoft.com/office/drawing/2014/main" id="{9EB123B0-D633-4FA6-9EA7-8A395458C60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06298" y="3569906"/>
            <a:ext cx="2825140" cy="2825140"/>
          </a:xfrm>
          <a:custGeom>
            <a:avLst/>
            <a:gdLst>
              <a:gd name="connsiteX0" fmla="*/ 1412570 w 2825140"/>
              <a:gd name="connsiteY0" fmla="*/ 0 h 2825140"/>
              <a:gd name="connsiteX1" fmla="*/ 2825140 w 2825140"/>
              <a:gd name="connsiteY1" fmla="*/ 1412570 h 2825140"/>
              <a:gd name="connsiteX2" fmla="*/ 1412570 w 2825140"/>
              <a:gd name="connsiteY2" fmla="*/ 2825140 h 2825140"/>
              <a:gd name="connsiteX3" fmla="*/ 0 w 2825140"/>
              <a:gd name="connsiteY3" fmla="*/ 1412570 h 282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25140" h="2825140">
                <a:moveTo>
                  <a:pt x="1412570" y="0"/>
                </a:moveTo>
                <a:lnTo>
                  <a:pt x="2825140" y="1412570"/>
                </a:lnTo>
                <a:lnTo>
                  <a:pt x="1412570" y="2825140"/>
                </a:lnTo>
                <a:lnTo>
                  <a:pt x="0" y="14125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DE9F876-6862-4E0C-A11E-9C7D17FE104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770034" y="14068"/>
            <a:ext cx="3421966" cy="6843932"/>
          </a:xfrm>
          <a:custGeom>
            <a:avLst/>
            <a:gdLst>
              <a:gd name="connsiteX0" fmla="*/ 3421966 w 3421966"/>
              <a:gd name="connsiteY0" fmla="*/ 0 h 6843932"/>
              <a:gd name="connsiteX1" fmla="*/ 3421966 w 3421966"/>
              <a:gd name="connsiteY1" fmla="*/ 6843932 h 6843932"/>
              <a:gd name="connsiteX2" fmla="*/ 0 w 3421966"/>
              <a:gd name="connsiteY2" fmla="*/ 3421966 h 6843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1966" h="6843932">
                <a:moveTo>
                  <a:pt x="3421966" y="0"/>
                </a:moveTo>
                <a:lnTo>
                  <a:pt x="3421966" y="6843932"/>
                </a:lnTo>
                <a:lnTo>
                  <a:pt x="0" y="342196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0369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14">
            <a:extLst>
              <a:ext uri="{FF2B5EF4-FFF2-40B4-BE49-F238E27FC236}">
                <a16:creationId xmlns:a16="http://schemas.microsoft.com/office/drawing/2014/main" id="{A769A459-AF04-45A7-80CE-4E8DC5AC49C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074943" y="448887"/>
            <a:ext cx="2825140" cy="2825140"/>
          </a:xfrm>
          <a:custGeom>
            <a:avLst/>
            <a:gdLst>
              <a:gd name="connsiteX0" fmla="*/ 1412570 w 2825140"/>
              <a:gd name="connsiteY0" fmla="*/ 0 h 2825140"/>
              <a:gd name="connsiteX1" fmla="*/ 2825140 w 2825140"/>
              <a:gd name="connsiteY1" fmla="*/ 1412570 h 2825140"/>
              <a:gd name="connsiteX2" fmla="*/ 1412570 w 2825140"/>
              <a:gd name="connsiteY2" fmla="*/ 2825140 h 2825140"/>
              <a:gd name="connsiteX3" fmla="*/ 0 w 2825140"/>
              <a:gd name="connsiteY3" fmla="*/ 1412570 h 282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25140" h="2825140">
                <a:moveTo>
                  <a:pt x="1412570" y="0"/>
                </a:moveTo>
                <a:lnTo>
                  <a:pt x="2825140" y="1412570"/>
                </a:lnTo>
                <a:lnTo>
                  <a:pt x="1412570" y="2825140"/>
                </a:lnTo>
                <a:lnTo>
                  <a:pt x="0" y="14125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그림 개체 틀 15">
            <a:extLst>
              <a:ext uri="{FF2B5EF4-FFF2-40B4-BE49-F238E27FC236}">
                <a16:creationId xmlns:a16="http://schemas.microsoft.com/office/drawing/2014/main" id="{DFE4068D-B3EC-469A-9F6F-A76002F6DBF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653743" y="2009396"/>
            <a:ext cx="2825140" cy="2825140"/>
          </a:xfrm>
          <a:custGeom>
            <a:avLst/>
            <a:gdLst>
              <a:gd name="connsiteX0" fmla="*/ 1412571 w 2825140"/>
              <a:gd name="connsiteY0" fmla="*/ 0 h 2825140"/>
              <a:gd name="connsiteX1" fmla="*/ 2825140 w 2825140"/>
              <a:gd name="connsiteY1" fmla="*/ 1412570 h 2825140"/>
              <a:gd name="connsiteX2" fmla="*/ 1412571 w 2825140"/>
              <a:gd name="connsiteY2" fmla="*/ 2825140 h 2825140"/>
              <a:gd name="connsiteX3" fmla="*/ 0 w 2825140"/>
              <a:gd name="connsiteY3" fmla="*/ 1412570 h 282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25140" h="2825140">
                <a:moveTo>
                  <a:pt x="1412571" y="0"/>
                </a:moveTo>
                <a:lnTo>
                  <a:pt x="2825140" y="1412570"/>
                </a:lnTo>
                <a:lnTo>
                  <a:pt x="1412571" y="2825140"/>
                </a:lnTo>
                <a:lnTo>
                  <a:pt x="0" y="14125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그림 개체 틀 16">
            <a:extLst>
              <a:ext uri="{FF2B5EF4-FFF2-40B4-BE49-F238E27FC236}">
                <a16:creationId xmlns:a16="http://schemas.microsoft.com/office/drawing/2014/main" id="{5C5441D4-AB74-4B7F-B4AC-DD976BF7783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2543" y="448886"/>
            <a:ext cx="2825140" cy="2825140"/>
          </a:xfrm>
          <a:custGeom>
            <a:avLst/>
            <a:gdLst>
              <a:gd name="connsiteX0" fmla="*/ 1412570 w 2825140"/>
              <a:gd name="connsiteY0" fmla="*/ 0 h 2825140"/>
              <a:gd name="connsiteX1" fmla="*/ 2825140 w 2825140"/>
              <a:gd name="connsiteY1" fmla="*/ 1412570 h 2825140"/>
              <a:gd name="connsiteX2" fmla="*/ 1412570 w 2825140"/>
              <a:gd name="connsiteY2" fmla="*/ 2825140 h 2825140"/>
              <a:gd name="connsiteX3" fmla="*/ 0 w 2825140"/>
              <a:gd name="connsiteY3" fmla="*/ 1412570 h 282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25140" h="2825140">
                <a:moveTo>
                  <a:pt x="1412570" y="0"/>
                </a:moveTo>
                <a:lnTo>
                  <a:pt x="2825140" y="1412570"/>
                </a:lnTo>
                <a:lnTo>
                  <a:pt x="1412570" y="2825140"/>
                </a:lnTo>
                <a:lnTo>
                  <a:pt x="0" y="14125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그림 개체 틀 17">
            <a:extLst>
              <a:ext uri="{FF2B5EF4-FFF2-40B4-BE49-F238E27FC236}">
                <a16:creationId xmlns:a16="http://schemas.microsoft.com/office/drawing/2014/main" id="{9EB123B0-D633-4FA6-9EA7-8A395458C60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06298" y="3569906"/>
            <a:ext cx="2825140" cy="2825140"/>
          </a:xfrm>
          <a:custGeom>
            <a:avLst/>
            <a:gdLst>
              <a:gd name="connsiteX0" fmla="*/ 1412570 w 2825140"/>
              <a:gd name="connsiteY0" fmla="*/ 0 h 2825140"/>
              <a:gd name="connsiteX1" fmla="*/ 2825140 w 2825140"/>
              <a:gd name="connsiteY1" fmla="*/ 1412570 h 2825140"/>
              <a:gd name="connsiteX2" fmla="*/ 1412570 w 2825140"/>
              <a:gd name="connsiteY2" fmla="*/ 2825140 h 2825140"/>
              <a:gd name="connsiteX3" fmla="*/ 0 w 2825140"/>
              <a:gd name="connsiteY3" fmla="*/ 1412570 h 282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25140" h="2825140">
                <a:moveTo>
                  <a:pt x="1412570" y="0"/>
                </a:moveTo>
                <a:lnTo>
                  <a:pt x="2825140" y="1412570"/>
                </a:lnTo>
                <a:lnTo>
                  <a:pt x="1412570" y="2825140"/>
                </a:lnTo>
                <a:lnTo>
                  <a:pt x="0" y="14125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DE9F876-6862-4E0C-A11E-9C7D17FE104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770034" y="14068"/>
            <a:ext cx="3421966" cy="6843932"/>
          </a:xfrm>
          <a:custGeom>
            <a:avLst/>
            <a:gdLst>
              <a:gd name="connsiteX0" fmla="*/ 3421966 w 3421966"/>
              <a:gd name="connsiteY0" fmla="*/ 0 h 6843932"/>
              <a:gd name="connsiteX1" fmla="*/ 3421966 w 3421966"/>
              <a:gd name="connsiteY1" fmla="*/ 6843932 h 6843932"/>
              <a:gd name="connsiteX2" fmla="*/ 0 w 3421966"/>
              <a:gd name="connsiteY2" fmla="*/ 3421966 h 6843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1966" h="6843932">
                <a:moveTo>
                  <a:pt x="3421966" y="0"/>
                </a:moveTo>
                <a:lnTo>
                  <a:pt x="3421966" y="6843932"/>
                </a:lnTo>
                <a:lnTo>
                  <a:pt x="0" y="342196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1656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742494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AND CONTENTS LAYOUT_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 userDrawn="1"/>
        </p:nvSpPr>
        <p:spPr>
          <a:xfrm>
            <a:off x="-3" y="-1"/>
            <a:ext cx="12192003" cy="35550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그림 개체 틀 2"/>
          <p:cNvSpPr>
            <a:spLocks noGrp="1"/>
          </p:cNvSpPr>
          <p:nvPr>
            <p:ph type="pic" sz="quarter" idx="65" hasCustomPrompt="1"/>
          </p:nvPr>
        </p:nvSpPr>
        <p:spPr>
          <a:xfrm>
            <a:off x="5100846" y="1934706"/>
            <a:ext cx="2997472" cy="410718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3" name="그림 개체 틀 2"/>
          <p:cNvSpPr>
            <a:spLocks noGrp="1"/>
          </p:cNvSpPr>
          <p:nvPr>
            <p:ph type="pic" sz="quarter" idx="66" hasCustomPrompt="1"/>
          </p:nvPr>
        </p:nvSpPr>
        <p:spPr>
          <a:xfrm>
            <a:off x="8480425" y="1934706"/>
            <a:ext cx="2997472" cy="410718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F51F16FC-ECF9-4C12-8D72-49B470CFAA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833" y="328764"/>
            <a:ext cx="10037135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980722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7518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0" r:id="rId2"/>
    <p:sldLayoutId id="2147483663" r:id="rId3"/>
    <p:sldLayoutId id="2147483664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>
            <a:extLst>
              <a:ext uri="{FF2B5EF4-FFF2-40B4-BE49-F238E27FC236}">
                <a16:creationId xmlns:a16="http://schemas.microsoft.com/office/drawing/2014/main" id="{013F9AF2-3F83-4E09-9C31-FBD48CAEC3F6}"/>
              </a:ext>
            </a:extLst>
          </p:cNvPr>
          <p:cNvSpPr txBox="1"/>
          <p:nvPr/>
        </p:nvSpPr>
        <p:spPr>
          <a:xfrm>
            <a:off x="276011" y="5328107"/>
            <a:ext cx="5214511" cy="1107996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2400" dirty="0">
                <a:solidFill>
                  <a:schemeClr val="accent2"/>
                </a:solidFill>
              </a:rPr>
              <a:t>SIDDHARTH SINGH</a:t>
            </a:r>
          </a:p>
          <a:p>
            <a:r>
              <a:rPr lang="en-US" altLang="ko-KR" sz="2400" dirty="0">
                <a:solidFill>
                  <a:schemeClr val="accent2"/>
                </a:solidFill>
              </a:rPr>
              <a:t>SARTHAK</a:t>
            </a:r>
          </a:p>
          <a:p>
            <a:r>
              <a:rPr lang="en-US" altLang="ko-KR" sz="2400" dirty="0">
                <a:solidFill>
                  <a:schemeClr val="accent2"/>
                </a:solidFill>
              </a:rPr>
              <a:t>VAIBHAVDEEP BHATT</a:t>
            </a:r>
            <a:endParaRPr lang="ko-KR" altLang="en-US" sz="2400" dirty="0">
              <a:solidFill>
                <a:schemeClr val="accent2"/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302FBD5-45D7-44B2-A938-A0369CB4E445}"/>
              </a:ext>
            </a:extLst>
          </p:cNvPr>
          <p:cNvSpPr txBox="1"/>
          <p:nvPr/>
        </p:nvSpPr>
        <p:spPr>
          <a:xfrm>
            <a:off x="173456" y="448886"/>
            <a:ext cx="4299485" cy="4154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4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AUTOMATIC</a:t>
            </a:r>
          </a:p>
          <a:p>
            <a:r>
              <a:rPr lang="en-US" altLang="ko-KR" sz="44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NUMBER PLATE</a:t>
            </a:r>
          </a:p>
          <a:p>
            <a:r>
              <a:rPr lang="en-US" altLang="ko-KR" sz="44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RECOGNITION</a:t>
            </a:r>
          </a:p>
          <a:p>
            <a:r>
              <a:rPr lang="en-US" altLang="ko-KR" sz="44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USING BLOCKCHAIN</a:t>
            </a:r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8BDEF75B-11FD-4DDB-8459-241DD6C69CB9}"/>
              </a:ext>
            </a:extLst>
          </p:cNvPr>
          <p:cNvSpPr/>
          <p:nvPr/>
        </p:nvSpPr>
        <p:spPr>
          <a:xfrm>
            <a:off x="2162767" y="-4270"/>
            <a:ext cx="3158515" cy="1717370"/>
          </a:xfrm>
          <a:custGeom>
            <a:avLst/>
            <a:gdLst>
              <a:gd name="connsiteX0" fmla="*/ 300530 w 2825140"/>
              <a:gd name="connsiteY0" fmla="*/ 0 h 1713100"/>
              <a:gd name="connsiteX1" fmla="*/ 2524610 w 2825140"/>
              <a:gd name="connsiteY1" fmla="*/ 0 h 1713100"/>
              <a:gd name="connsiteX2" fmla="*/ 2825140 w 2825140"/>
              <a:gd name="connsiteY2" fmla="*/ 300530 h 1713100"/>
              <a:gd name="connsiteX3" fmla="*/ 1412570 w 2825140"/>
              <a:gd name="connsiteY3" fmla="*/ 1713100 h 1713100"/>
              <a:gd name="connsiteX4" fmla="*/ 0 w 2825140"/>
              <a:gd name="connsiteY4" fmla="*/ 300530 h 1713100"/>
              <a:gd name="connsiteX0" fmla="*/ 0 w 2825140"/>
              <a:gd name="connsiteY0" fmla="*/ 300530 h 1713100"/>
              <a:gd name="connsiteX1" fmla="*/ 2524610 w 2825140"/>
              <a:gd name="connsiteY1" fmla="*/ 0 h 1713100"/>
              <a:gd name="connsiteX2" fmla="*/ 2825140 w 2825140"/>
              <a:gd name="connsiteY2" fmla="*/ 300530 h 1713100"/>
              <a:gd name="connsiteX3" fmla="*/ 1412570 w 2825140"/>
              <a:gd name="connsiteY3" fmla="*/ 1713100 h 1713100"/>
              <a:gd name="connsiteX4" fmla="*/ 0 w 2825140"/>
              <a:gd name="connsiteY4" fmla="*/ 300530 h 1713100"/>
              <a:gd name="connsiteX0" fmla="*/ 0 w 3158515"/>
              <a:gd name="connsiteY0" fmla="*/ 0 h 1745945"/>
              <a:gd name="connsiteX1" fmla="*/ 2857985 w 3158515"/>
              <a:gd name="connsiteY1" fmla="*/ 32845 h 1745945"/>
              <a:gd name="connsiteX2" fmla="*/ 3158515 w 3158515"/>
              <a:gd name="connsiteY2" fmla="*/ 333375 h 1745945"/>
              <a:gd name="connsiteX3" fmla="*/ 1745945 w 3158515"/>
              <a:gd name="connsiteY3" fmla="*/ 1745945 h 1745945"/>
              <a:gd name="connsiteX4" fmla="*/ 0 w 3158515"/>
              <a:gd name="connsiteY4" fmla="*/ 0 h 1745945"/>
              <a:gd name="connsiteX0" fmla="*/ 0 w 3158515"/>
              <a:gd name="connsiteY0" fmla="*/ 0 h 1717370"/>
              <a:gd name="connsiteX1" fmla="*/ 2857985 w 3158515"/>
              <a:gd name="connsiteY1" fmla="*/ 4270 h 1717370"/>
              <a:gd name="connsiteX2" fmla="*/ 3158515 w 3158515"/>
              <a:gd name="connsiteY2" fmla="*/ 304800 h 1717370"/>
              <a:gd name="connsiteX3" fmla="*/ 1745945 w 3158515"/>
              <a:gd name="connsiteY3" fmla="*/ 1717370 h 1717370"/>
              <a:gd name="connsiteX4" fmla="*/ 0 w 3158515"/>
              <a:gd name="connsiteY4" fmla="*/ 0 h 1717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58515" h="1717370">
                <a:moveTo>
                  <a:pt x="0" y="0"/>
                </a:moveTo>
                <a:lnTo>
                  <a:pt x="2857985" y="4270"/>
                </a:lnTo>
                <a:lnTo>
                  <a:pt x="3158515" y="304800"/>
                </a:lnTo>
                <a:lnTo>
                  <a:pt x="1745945" y="171737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Diamond 74">
            <a:extLst>
              <a:ext uri="{FF2B5EF4-FFF2-40B4-BE49-F238E27FC236}">
                <a16:creationId xmlns:a16="http://schemas.microsoft.com/office/drawing/2014/main" id="{A579E2BE-2FBC-4F23-BF88-43CDD523F4A6}"/>
              </a:ext>
            </a:extLst>
          </p:cNvPr>
          <p:cNvSpPr/>
          <p:nvPr/>
        </p:nvSpPr>
        <p:spPr>
          <a:xfrm>
            <a:off x="6529822" y="640118"/>
            <a:ext cx="1072982" cy="1072982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Diamond 75">
            <a:extLst>
              <a:ext uri="{FF2B5EF4-FFF2-40B4-BE49-F238E27FC236}">
                <a16:creationId xmlns:a16="http://schemas.microsoft.com/office/drawing/2014/main" id="{C61FB616-EFC8-4738-A305-97A0762290F8}"/>
              </a:ext>
            </a:extLst>
          </p:cNvPr>
          <p:cNvSpPr/>
          <p:nvPr/>
        </p:nvSpPr>
        <p:spPr>
          <a:xfrm>
            <a:off x="6259268" y="4636845"/>
            <a:ext cx="691262" cy="691262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70EFF72F-EBC5-4630-8A50-1EEE0D3ABFF0}"/>
              </a:ext>
            </a:extLst>
          </p:cNvPr>
          <p:cNvSpPr/>
          <p:nvPr/>
        </p:nvSpPr>
        <p:spPr>
          <a:xfrm>
            <a:off x="8775866" y="5134885"/>
            <a:ext cx="3158515" cy="1736420"/>
          </a:xfrm>
          <a:custGeom>
            <a:avLst/>
            <a:gdLst>
              <a:gd name="connsiteX0" fmla="*/ 1412570 w 2825140"/>
              <a:gd name="connsiteY0" fmla="*/ 0 h 1723117"/>
              <a:gd name="connsiteX1" fmla="*/ 2825140 w 2825140"/>
              <a:gd name="connsiteY1" fmla="*/ 1412570 h 1723117"/>
              <a:gd name="connsiteX2" fmla="*/ 2514593 w 2825140"/>
              <a:gd name="connsiteY2" fmla="*/ 1723117 h 1723117"/>
              <a:gd name="connsiteX3" fmla="*/ 310547 w 2825140"/>
              <a:gd name="connsiteY3" fmla="*/ 1723117 h 1723117"/>
              <a:gd name="connsiteX4" fmla="*/ 0 w 2825140"/>
              <a:gd name="connsiteY4" fmla="*/ 1412570 h 1723117"/>
              <a:gd name="connsiteX0" fmla="*/ 1412570 w 2825140"/>
              <a:gd name="connsiteY0" fmla="*/ 0 h 1723117"/>
              <a:gd name="connsiteX1" fmla="*/ 2825140 w 2825140"/>
              <a:gd name="connsiteY1" fmla="*/ 1412570 h 1723117"/>
              <a:gd name="connsiteX2" fmla="*/ 310547 w 2825140"/>
              <a:gd name="connsiteY2" fmla="*/ 1723117 h 1723117"/>
              <a:gd name="connsiteX3" fmla="*/ 0 w 2825140"/>
              <a:gd name="connsiteY3" fmla="*/ 1412570 h 1723117"/>
              <a:gd name="connsiteX4" fmla="*/ 1412570 w 2825140"/>
              <a:gd name="connsiteY4" fmla="*/ 0 h 1723117"/>
              <a:gd name="connsiteX0" fmla="*/ 1412570 w 3158515"/>
              <a:gd name="connsiteY0" fmla="*/ 0 h 1736420"/>
              <a:gd name="connsiteX1" fmla="*/ 3158515 w 3158515"/>
              <a:gd name="connsiteY1" fmla="*/ 1736420 h 1736420"/>
              <a:gd name="connsiteX2" fmla="*/ 310547 w 3158515"/>
              <a:gd name="connsiteY2" fmla="*/ 1723117 h 1736420"/>
              <a:gd name="connsiteX3" fmla="*/ 0 w 3158515"/>
              <a:gd name="connsiteY3" fmla="*/ 1412570 h 1736420"/>
              <a:gd name="connsiteX4" fmla="*/ 1412570 w 3158515"/>
              <a:gd name="connsiteY4" fmla="*/ 0 h 1736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58515" h="1736420">
                <a:moveTo>
                  <a:pt x="1412570" y="0"/>
                </a:moveTo>
                <a:lnTo>
                  <a:pt x="3158515" y="1736420"/>
                </a:lnTo>
                <a:lnTo>
                  <a:pt x="310547" y="1723117"/>
                </a:lnTo>
                <a:lnTo>
                  <a:pt x="0" y="1412570"/>
                </a:lnTo>
                <a:lnTo>
                  <a:pt x="1412570" y="0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11C00B26-4C88-4705-A717-8F1556662064}"/>
              </a:ext>
            </a:extLst>
          </p:cNvPr>
          <p:cNvSpPr/>
          <p:nvPr/>
        </p:nvSpPr>
        <p:spPr>
          <a:xfrm>
            <a:off x="9789755" y="1032763"/>
            <a:ext cx="691262" cy="691262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BD697690-0A0E-5C01-8482-8BD896A183B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" b="28"/>
          <a:stretch>
            <a:fillRect/>
          </a:stretch>
        </p:blipFill>
        <p:spPr/>
      </p:pic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FA903DC5-98F1-44EB-530F-CF38F121AF08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83" r="19983"/>
          <a:stretch>
            <a:fillRect/>
          </a:stretch>
        </p:blipFill>
        <p:spPr/>
      </p:pic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BDA34C89-D408-64F6-EAB9-259750B3B71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" b="28"/>
          <a:stretch>
            <a:fillRect/>
          </a:stretch>
        </p:blipFill>
        <p:spPr/>
      </p:pic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710E0A8A-C7D4-05EB-7FF4-F5AF5892D81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59" r="21859"/>
          <a:stretch>
            <a:fillRect/>
          </a:stretch>
        </p:blipFill>
        <p:spPr/>
      </p:pic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418220E0-B8BA-26D1-7990-4554A906E78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77" r="3127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68466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426558"/>
            <a:ext cx="11573197" cy="724247"/>
          </a:xfrm>
        </p:spPr>
        <p:txBody>
          <a:bodyPr/>
          <a:lstStyle/>
          <a:p>
            <a:r>
              <a:rPr lang="en-IN" sz="4400" b="1" dirty="0"/>
              <a:t>DECENTRALIZED SYSTEM ARCHITECTURE</a:t>
            </a:r>
            <a:endParaRPr lang="en-US" sz="4400" b="1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E76B19B-E90F-4514-BAD5-4B994AD92AD2}"/>
              </a:ext>
            </a:extLst>
          </p:cNvPr>
          <p:cNvSpPr/>
          <p:nvPr/>
        </p:nvSpPr>
        <p:spPr>
          <a:xfrm>
            <a:off x="881750" y="1961816"/>
            <a:ext cx="1725648" cy="1355774"/>
          </a:xfrm>
          <a:custGeom>
            <a:avLst/>
            <a:gdLst>
              <a:gd name="connsiteX0" fmla="*/ 3437669 w 4395438"/>
              <a:gd name="connsiteY0" fmla="*/ 3099455 h 3453324"/>
              <a:gd name="connsiteX1" fmla="*/ 3410637 w 4395438"/>
              <a:gd name="connsiteY1" fmla="*/ 3138581 h 3453324"/>
              <a:gd name="connsiteX2" fmla="*/ 3558603 w 4395438"/>
              <a:gd name="connsiteY2" fmla="*/ 3138581 h 3453324"/>
              <a:gd name="connsiteX3" fmla="*/ 3529437 w 4395438"/>
              <a:gd name="connsiteY3" fmla="*/ 3100878 h 3453324"/>
              <a:gd name="connsiteX4" fmla="*/ 3437669 w 4395438"/>
              <a:gd name="connsiteY4" fmla="*/ 3099455 h 3453324"/>
              <a:gd name="connsiteX5" fmla="*/ 878146 w 4395438"/>
              <a:gd name="connsiteY5" fmla="*/ 3097321 h 3453324"/>
              <a:gd name="connsiteX6" fmla="*/ 841866 w 4395438"/>
              <a:gd name="connsiteY6" fmla="*/ 3133601 h 3453324"/>
              <a:gd name="connsiteX7" fmla="*/ 1002637 w 4395438"/>
              <a:gd name="connsiteY7" fmla="*/ 3133601 h 3453324"/>
              <a:gd name="connsiteX8" fmla="*/ 981295 w 4395438"/>
              <a:gd name="connsiteY8" fmla="*/ 3099455 h 3453324"/>
              <a:gd name="connsiteX9" fmla="*/ 878146 w 4395438"/>
              <a:gd name="connsiteY9" fmla="*/ 3097321 h 3453324"/>
              <a:gd name="connsiteX10" fmla="*/ 2575340 w 4395438"/>
              <a:gd name="connsiteY10" fmla="*/ 2971397 h 3453324"/>
              <a:gd name="connsiteX11" fmla="*/ 2546318 w 4395438"/>
              <a:gd name="connsiteY11" fmla="*/ 2974965 h 3453324"/>
              <a:gd name="connsiteX12" fmla="*/ 2549163 w 4395438"/>
              <a:gd name="connsiteY12" fmla="*/ 3022627 h 3453324"/>
              <a:gd name="connsiteX13" fmla="*/ 2233313 w 4395438"/>
              <a:gd name="connsiteY13" fmla="*/ 3022627 h 3453324"/>
              <a:gd name="connsiteX14" fmla="*/ 2230468 w 4395438"/>
              <a:gd name="connsiteY14" fmla="*/ 2972831 h 3453324"/>
              <a:gd name="connsiteX15" fmla="*/ 2187074 w 4395438"/>
              <a:gd name="connsiteY15" fmla="*/ 2972831 h 3453324"/>
              <a:gd name="connsiteX16" fmla="*/ 2182805 w 4395438"/>
              <a:gd name="connsiteY16" fmla="*/ 3020493 h 3453324"/>
              <a:gd name="connsiteX17" fmla="*/ 1860554 w 4395438"/>
              <a:gd name="connsiteY17" fmla="*/ 3020493 h 3453324"/>
              <a:gd name="connsiteX18" fmla="*/ 1862687 w 4395438"/>
              <a:gd name="connsiteY18" fmla="*/ 2996306 h 3453324"/>
              <a:gd name="connsiteX19" fmla="*/ 1864822 w 4395438"/>
              <a:gd name="connsiteY19" fmla="*/ 2973542 h 3453324"/>
              <a:gd name="connsiteX20" fmla="*/ 1818582 w 4395438"/>
              <a:gd name="connsiteY20" fmla="*/ 3034720 h 3453324"/>
              <a:gd name="connsiteX21" fmla="*/ 2598248 w 4395438"/>
              <a:gd name="connsiteY21" fmla="*/ 3034720 h 3453324"/>
              <a:gd name="connsiteX22" fmla="*/ 2575340 w 4395438"/>
              <a:gd name="connsiteY22" fmla="*/ 2971397 h 3453324"/>
              <a:gd name="connsiteX23" fmla="*/ 2524266 w 4395438"/>
              <a:gd name="connsiteY23" fmla="*/ 2757996 h 3453324"/>
              <a:gd name="connsiteX24" fmla="*/ 2563391 w 4395438"/>
              <a:gd name="connsiteY24" fmla="*/ 2928726 h 3453324"/>
              <a:gd name="connsiteX25" fmla="*/ 1871224 w 4395438"/>
              <a:gd name="connsiteY25" fmla="*/ 2928726 h 3453324"/>
              <a:gd name="connsiteX26" fmla="*/ 1906081 w 4395438"/>
              <a:gd name="connsiteY26" fmla="*/ 2771512 h 3453324"/>
              <a:gd name="connsiteX27" fmla="*/ 1927422 w 4395438"/>
              <a:gd name="connsiteY27" fmla="*/ 2758708 h 3453324"/>
              <a:gd name="connsiteX28" fmla="*/ 2524266 w 4395438"/>
              <a:gd name="connsiteY28" fmla="*/ 2757996 h 3453324"/>
              <a:gd name="connsiteX29" fmla="*/ 2431075 w 4395438"/>
              <a:gd name="connsiteY29" fmla="*/ 2735943 h 3453324"/>
              <a:gd name="connsiteX30" fmla="*/ 1901813 w 4395438"/>
              <a:gd name="connsiteY30" fmla="*/ 2738789 h 3453324"/>
              <a:gd name="connsiteX31" fmla="*/ 1863399 w 4395438"/>
              <a:gd name="connsiteY31" fmla="*/ 2752304 h 3453324"/>
              <a:gd name="connsiteX32" fmla="*/ 1818582 w 4395438"/>
              <a:gd name="connsiteY32" fmla="*/ 2945798 h 3453324"/>
              <a:gd name="connsiteX33" fmla="*/ 2618166 w 4395438"/>
              <a:gd name="connsiteY33" fmla="*/ 2946510 h 3453324"/>
              <a:gd name="connsiteX34" fmla="*/ 2571927 w 4395438"/>
              <a:gd name="connsiteY34" fmla="*/ 2750882 h 3453324"/>
              <a:gd name="connsiteX35" fmla="*/ 2544895 w 4395438"/>
              <a:gd name="connsiteY35" fmla="*/ 2736654 h 3453324"/>
              <a:gd name="connsiteX36" fmla="*/ 2431075 w 4395438"/>
              <a:gd name="connsiteY36" fmla="*/ 2735943 h 3453324"/>
              <a:gd name="connsiteX37" fmla="*/ 3009422 w 4395438"/>
              <a:gd name="connsiteY37" fmla="*/ 2574372 h 3453324"/>
              <a:gd name="connsiteX38" fmla="*/ 3096921 w 4395438"/>
              <a:gd name="connsiteY38" fmla="*/ 2577307 h 3453324"/>
              <a:gd name="connsiteX39" fmla="*/ 3136047 w 4395438"/>
              <a:gd name="connsiteY39" fmla="*/ 2622124 h 3453324"/>
              <a:gd name="connsiteX40" fmla="*/ 3128933 w 4395438"/>
              <a:gd name="connsiteY40" fmla="*/ 2632794 h 3453324"/>
              <a:gd name="connsiteX41" fmla="*/ 2951090 w 4395438"/>
              <a:gd name="connsiteY41" fmla="*/ 2630660 h 3453324"/>
              <a:gd name="connsiteX42" fmla="*/ 2914809 w 4395438"/>
              <a:gd name="connsiteY42" fmla="*/ 2583709 h 3453324"/>
              <a:gd name="connsiteX43" fmla="*/ 2921923 w 4395438"/>
              <a:gd name="connsiteY43" fmla="*/ 2575173 h 3453324"/>
              <a:gd name="connsiteX44" fmla="*/ 3009422 w 4395438"/>
              <a:gd name="connsiteY44" fmla="*/ 2574372 h 3453324"/>
              <a:gd name="connsiteX45" fmla="*/ 1309949 w 4395438"/>
              <a:gd name="connsiteY45" fmla="*/ 2573750 h 3453324"/>
              <a:gd name="connsiteX46" fmla="*/ 1426615 w 4395438"/>
              <a:gd name="connsiteY46" fmla="*/ 2573750 h 3453324"/>
              <a:gd name="connsiteX47" fmla="*/ 1364014 w 4395438"/>
              <a:gd name="connsiteY47" fmla="*/ 2634928 h 3453324"/>
              <a:gd name="connsiteX48" fmla="*/ 1248060 w 4395438"/>
              <a:gd name="connsiteY48" fmla="*/ 2634928 h 3453324"/>
              <a:gd name="connsiteX49" fmla="*/ 1309949 w 4395438"/>
              <a:gd name="connsiteY49" fmla="*/ 2573750 h 3453324"/>
              <a:gd name="connsiteX50" fmla="*/ 1128549 w 4395438"/>
              <a:gd name="connsiteY50" fmla="*/ 2573750 h 3453324"/>
              <a:gd name="connsiteX51" fmla="*/ 1244503 w 4395438"/>
              <a:gd name="connsiteY51" fmla="*/ 2573750 h 3453324"/>
              <a:gd name="connsiteX52" fmla="*/ 1172654 w 4395438"/>
              <a:gd name="connsiteY52" fmla="*/ 2635640 h 3453324"/>
              <a:gd name="connsiteX53" fmla="*/ 1059546 w 4395438"/>
              <a:gd name="connsiteY53" fmla="*/ 2635640 h 3453324"/>
              <a:gd name="connsiteX54" fmla="*/ 1128549 w 4395438"/>
              <a:gd name="connsiteY54" fmla="*/ 2573750 h 3453324"/>
              <a:gd name="connsiteX55" fmla="*/ 2633017 w 4395438"/>
              <a:gd name="connsiteY55" fmla="*/ 2573661 h 3453324"/>
              <a:gd name="connsiteX56" fmla="*/ 2707800 w 4395438"/>
              <a:gd name="connsiteY56" fmla="*/ 2576596 h 3453324"/>
              <a:gd name="connsiteX57" fmla="*/ 2737677 w 4395438"/>
              <a:gd name="connsiteY57" fmla="*/ 2620701 h 3453324"/>
              <a:gd name="connsiteX58" fmla="*/ 2729852 w 4395438"/>
              <a:gd name="connsiteY58" fmla="*/ 2633506 h 3453324"/>
              <a:gd name="connsiteX59" fmla="*/ 2582598 w 4395438"/>
              <a:gd name="connsiteY59" fmla="*/ 2631372 h 3453324"/>
              <a:gd name="connsiteX60" fmla="*/ 2549163 w 4395438"/>
              <a:gd name="connsiteY60" fmla="*/ 2574462 h 3453324"/>
              <a:gd name="connsiteX61" fmla="*/ 2633017 w 4395438"/>
              <a:gd name="connsiteY61" fmla="*/ 2573661 h 3453324"/>
              <a:gd name="connsiteX62" fmla="*/ 3206117 w 4395438"/>
              <a:gd name="connsiteY62" fmla="*/ 2573394 h 3453324"/>
              <a:gd name="connsiteX63" fmla="*/ 3279033 w 4395438"/>
              <a:gd name="connsiteY63" fmla="*/ 2576595 h 3453324"/>
              <a:gd name="connsiteX64" fmla="*/ 3316735 w 4395438"/>
              <a:gd name="connsiteY64" fmla="*/ 2621412 h 3453324"/>
              <a:gd name="connsiteX65" fmla="*/ 3310332 w 4395438"/>
              <a:gd name="connsiteY65" fmla="*/ 2632082 h 3453324"/>
              <a:gd name="connsiteX66" fmla="*/ 3170192 w 4395438"/>
              <a:gd name="connsiteY66" fmla="*/ 2629948 h 3453324"/>
              <a:gd name="connsiteX67" fmla="*/ 3126087 w 4395438"/>
              <a:gd name="connsiteY67" fmla="*/ 2585843 h 3453324"/>
              <a:gd name="connsiteX68" fmla="*/ 3133201 w 4395438"/>
              <a:gd name="connsiteY68" fmla="*/ 2574461 h 3453324"/>
              <a:gd name="connsiteX69" fmla="*/ 3206117 w 4395438"/>
              <a:gd name="connsiteY69" fmla="*/ 2573394 h 3453324"/>
              <a:gd name="connsiteX70" fmla="*/ 3560737 w 4395438"/>
              <a:gd name="connsiteY70" fmla="*/ 2573128 h 3453324"/>
              <a:gd name="connsiteX71" fmla="*/ 3631163 w 4395438"/>
              <a:gd name="connsiteY71" fmla="*/ 2576596 h 3453324"/>
              <a:gd name="connsiteX72" fmla="*/ 3679536 w 4395438"/>
              <a:gd name="connsiteY72" fmla="*/ 2620702 h 3453324"/>
              <a:gd name="connsiteX73" fmla="*/ 3674556 w 4395438"/>
              <a:gd name="connsiteY73" fmla="*/ 2629949 h 3453324"/>
              <a:gd name="connsiteX74" fmla="*/ 3523034 w 4395438"/>
              <a:gd name="connsiteY74" fmla="*/ 2627815 h 3453324"/>
              <a:gd name="connsiteX75" fmla="*/ 3481774 w 4395438"/>
              <a:gd name="connsiteY75" fmla="*/ 2574462 h 3453324"/>
              <a:gd name="connsiteX76" fmla="*/ 3560737 w 4395438"/>
              <a:gd name="connsiteY76" fmla="*/ 2573128 h 3453324"/>
              <a:gd name="connsiteX77" fmla="*/ 1497752 w 4395438"/>
              <a:gd name="connsiteY77" fmla="*/ 2573039 h 3453324"/>
              <a:gd name="connsiteX78" fmla="*/ 1610149 w 4395438"/>
              <a:gd name="connsiteY78" fmla="*/ 2573039 h 3453324"/>
              <a:gd name="connsiteX79" fmla="*/ 1551817 w 4395438"/>
              <a:gd name="connsiteY79" fmla="*/ 2634929 h 3453324"/>
              <a:gd name="connsiteX80" fmla="*/ 1432306 w 4395438"/>
              <a:gd name="connsiteY80" fmla="*/ 2634929 h 3453324"/>
              <a:gd name="connsiteX81" fmla="*/ 1497752 w 4395438"/>
              <a:gd name="connsiteY81" fmla="*/ 2573039 h 3453324"/>
              <a:gd name="connsiteX82" fmla="*/ 812699 w 4395438"/>
              <a:gd name="connsiteY82" fmla="*/ 2573039 h 3453324"/>
              <a:gd name="connsiteX83" fmla="*/ 1058124 w 4395438"/>
              <a:gd name="connsiteY83" fmla="*/ 2573039 h 3453324"/>
              <a:gd name="connsiteX84" fmla="*/ 991254 w 4395438"/>
              <a:gd name="connsiteY84" fmla="*/ 2634929 h 3453324"/>
              <a:gd name="connsiteX85" fmla="*/ 770731 w 4395438"/>
              <a:gd name="connsiteY85" fmla="*/ 2634929 h 3453324"/>
              <a:gd name="connsiteX86" fmla="*/ 735872 w 4395438"/>
              <a:gd name="connsiteY86" fmla="*/ 2633506 h 3453324"/>
              <a:gd name="connsiteX87" fmla="*/ 812699 w 4395438"/>
              <a:gd name="connsiteY87" fmla="*/ 2573039 h 3453324"/>
              <a:gd name="connsiteX88" fmla="*/ 2811838 w 4395438"/>
              <a:gd name="connsiteY88" fmla="*/ 2572683 h 3453324"/>
              <a:gd name="connsiteX89" fmla="*/ 2883509 w 4395438"/>
              <a:gd name="connsiteY89" fmla="*/ 2575884 h 3453324"/>
              <a:gd name="connsiteX90" fmla="*/ 2921211 w 4395438"/>
              <a:gd name="connsiteY90" fmla="*/ 2621412 h 3453324"/>
              <a:gd name="connsiteX91" fmla="*/ 2914808 w 4395438"/>
              <a:gd name="connsiteY91" fmla="*/ 2631371 h 3453324"/>
              <a:gd name="connsiteX92" fmla="*/ 2763998 w 4395438"/>
              <a:gd name="connsiteY92" fmla="*/ 2629237 h 3453324"/>
              <a:gd name="connsiteX93" fmla="*/ 2730563 w 4395438"/>
              <a:gd name="connsiteY93" fmla="*/ 2573750 h 3453324"/>
              <a:gd name="connsiteX94" fmla="*/ 2811838 w 4395438"/>
              <a:gd name="connsiteY94" fmla="*/ 2572683 h 3453324"/>
              <a:gd name="connsiteX95" fmla="*/ 3382004 w 4395438"/>
              <a:gd name="connsiteY95" fmla="*/ 2572416 h 3453324"/>
              <a:gd name="connsiteX96" fmla="*/ 3448339 w 4395438"/>
              <a:gd name="connsiteY96" fmla="*/ 2575884 h 3453324"/>
              <a:gd name="connsiteX97" fmla="*/ 3499559 w 4395438"/>
              <a:gd name="connsiteY97" fmla="*/ 2619278 h 3453324"/>
              <a:gd name="connsiteX98" fmla="*/ 3493156 w 4395438"/>
              <a:gd name="connsiteY98" fmla="*/ 2630660 h 3453324"/>
              <a:gd name="connsiteX99" fmla="*/ 3343768 w 4395438"/>
              <a:gd name="connsiteY99" fmla="*/ 2628525 h 3453324"/>
              <a:gd name="connsiteX100" fmla="*/ 3306776 w 4395438"/>
              <a:gd name="connsiteY100" fmla="*/ 2582998 h 3453324"/>
              <a:gd name="connsiteX101" fmla="*/ 3314602 w 4395438"/>
              <a:gd name="connsiteY101" fmla="*/ 2573750 h 3453324"/>
              <a:gd name="connsiteX102" fmla="*/ 3382004 w 4395438"/>
              <a:gd name="connsiteY102" fmla="*/ 2572416 h 3453324"/>
              <a:gd name="connsiteX103" fmla="*/ 1677731 w 4395438"/>
              <a:gd name="connsiteY103" fmla="*/ 2572327 h 3453324"/>
              <a:gd name="connsiteX104" fmla="*/ 2499367 w 4395438"/>
              <a:gd name="connsiteY104" fmla="*/ 2573039 h 3453324"/>
              <a:gd name="connsiteX105" fmla="*/ 2544895 w 4395438"/>
              <a:gd name="connsiteY105" fmla="*/ 2631372 h 3453324"/>
              <a:gd name="connsiteX106" fmla="*/ 1623666 w 4395438"/>
              <a:gd name="connsiteY106" fmla="*/ 2631372 h 3453324"/>
              <a:gd name="connsiteX107" fmla="*/ 1677731 w 4395438"/>
              <a:gd name="connsiteY107" fmla="*/ 2572327 h 3453324"/>
              <a:gd name="connsiteX108" fmla="*/ 2263902 w 4395438"/>
              <a:gd name="connsiteY108" fmla="*/ 2505458 h 3453324"/>
              <a:gd name="connsiteX109" fmla="*/ 2426096 w 4395438"/>
              <a:gd name="connsiteY109" fmla="*/ 2505458 h 3453324"/>
              <a:gd name="connsiteX110" fmla="*/ 2434632 w 4395438"/>
              <a:gd name="connsiteY110" fmla="*/ 2557388 h 3453324"/>
              <a:gd name="connsiteX111" fmla="*/ 2285243 w 4395438"/>
              <a:gd name="connsiteY111" fmla="*/ 2555254 h 3453324"/>
              <a:gd name="connsiteX112" fmla="*/ 2263902 w 4395438"/>
              <a:gd name="connsiteY112" fmla="*/ 2505458 h 3453324"/>
              <a:gd name="connsiteX113" fmla="*/ 2698462 w 4395438"/>
              <a:gd name="connsiteY113" fmla="*/ 2504213 h 3453324"/>
              <a:gd name="connsiteX114" fmla="*/ 2772533 w 4395438"/>
              <a:gd name="connsiteY114" fmla="*/ 2506881 h 3453324"/>
              <a:gd name="connsiteX115" fmla="*/ 2796721 w 4395438"/>
              <a:gd name="connsiteY115" fmla="*/ 2558100 h 3453324"/>
              <a:gd name="connsiteX116" fmla="*/ 2654446 w 4395438"/>
              <a:gd name="connsiteY116" fmla="*/ 2555965 h 3453324"/>
              <a:gd name="connsiteX117" fmla="*/ 2616743 w 4395438"/>
              <a:gd name="connsiteY117" fmla="*/ 2518263 h 3453324"/>
              <a:gd name="connsiteX118" fmla="*/ 2623857 w 4395438"/>
              <a:gd name="connsiteY118" fmla="*/ 2504746 h 3453324"/>
              <a:gd name="connsiteX119" fmla="*/ 2698462 w 4395438"/>
              <a:gd name="connsiteY119" fmla="*/ 2504213 h 3453324"/>
              <a:gd name="connsiteX120" fmla="*/ 3520100 w 4395438"/>
              <a:gd name="connsiteY120" fmla="*/ 2503680 h 3453324"/>
              <a:gd name="connsiteX121" fmla="*/ 3589192 w 4395438"/>
              <a:gd name="connsiteY121" fmla="*/ 2506882 h 3453324"/>
              <a:gd name="connsiteX122" fmla="*/ 3632586 w 4395438"/>
              <a:gd name="connsiteY122" fmla="*/ 2547429 h 3453324"/>
              <a:gd name="connsiteX123" fmla="*/ 3626183 w 4395438"/>
              <a:gd name="connsiteY123" fmla="*/ 2558100 h 3453324"/>
              <a:gd name="connsiteX124" fmla="*/ 3490311 w 4395438"/>
              <a:gd name="connsiteY124" fmla="*/ 2555966 h 3453324"/>
              <a:gd name="connsiteX125" fmla="*/ 3445494 w 4395438"/>
              <a:gd name="connsiteY125" fmla="*/ 2514706 h 3453324"/>
              <a:gd name="connsiteX126" fmla="*/ 3450474 w 4395438"/>
              <a:gd name="connsiteY126" fmla="*/ 2504747 h 3453324"/>
              <a:gd name="connsiteX127" fmla="*/ 3520100 w 4395438"/>
              <a:gd name="connsiteY127" fmla="*/ 2503680 h 3453324"/>
              <a:gd name="connsiteX128" fmla="*/ 2450993 w 4395438"/>
              <a:gd name="connsiteY128" fmla="*/ 2503324 h 3453324"/>
              <a:gd name="connsiteX129" fmla="*/ 2585443 w 4395438"/>
              <a:gd name="connsiteY129" fmla="*/ 2504035 h 3453324"/>
              <a:gd name="connsiteX130" fmla="*/ 2612475 w 4395438"/>
              <a:gd name="connsiteY130" fmla="*/ 2558099 h 3453324"/>
              <a:gd name="connsiteX131" fmla="*/ 2469489 w 4395438"/>
              <a:gd name="connsiteY131" fmla="*/ 2555965 h 3453324"/>
              <a:gd name="connsiteX132" fmla="*/ 2441034 w 4395438"/>
              <a:gd name="connsiteY132" fmla="*/ 2513283 h 3453324"/>
              <a:gd name="connsiteX133" fmla="*/ 2450993 w 4395438"/>
              <a:gd name="connsiteY133" fmla="*/ 2503324 h 3453324"/>
              <a:gd name="connsiteX134" fmla="*/ 3345102 w 4395438"/>
              <a:gd name="connsiteY134" fmla="*/ 2502969 h 3453324"/>
              <a:gd name="connsiteX135" fmla="*/ 3412771 w 4395438"/>
              <a:gd name="connsiteY135" fmla="*/ 2506171 h 3453324"/>
              <a:gd name="connsiteX136" fmla="*/ 3454030 w 4395438"/>
              <a:gd name="connsiteY136" fmla="*/ 2547429 h 3453324"/>
              <a:gd name="connsiteX137" fmla="*/ 3447628 w 4395438"/>
              <a:gd name="connsiteY137" fmla="*/ 2558100 h 3453324"/>
              <a:gd name="connsiteX138" fmla="*/ 3313890 w 4395438"/>
              <a:gd name="connsiteY138" fmla="*/ 2555967 h 3453324"/>
              <a:gd name="connsiteX139" fmla="*/ 3270496 w 4395438"/>
              <a:gd name="connsiteY139" fmla="*/ 2516129 h 3453324"/>
              <a:gd name="connsiteX140" fmla="*/ 3276899 w 4395438"/>
              <a:gd name="connsiteY140" fmla="*/ 2504036 h 3453324"/>
              <a:gd name="connsiteX141" fmla="*/ 3345102 w 4395438"/>
              <a:gd name="connsiteY141" fmla="*/ 2502969 h 3453324"/>
              <a:gd name="connsiteX142" fmla="*/ 3106969 w 4395438"/>
              <a:gd name="connsiteY142" fmla="*/ 2502791 h 3453324"/>
              <a:gd name="connsiteX143" fmla="*/ 3234928 w 4395438"/>
              <a:gd name="connsiteY143" fmla="*/ 2505459 h 3453324"/>
              <a:gd name="connsiteX144" fmla="*/ 3278321 w 4395438"/>
              <a:gd name="connsiteY144" fmla="*/ 2546007 h 3453324"/>
              <a:gd name="connsiteX145" fmla="*/ 3271919 w 4395438"/>
              <a:gd name="connsiteY145" fmla="*/ 2558100 h 3453324"/>
              <a:gd name="connsiteX146" fmla="*/ 3181574 w 4395438"/>
              <a:gd name="connsiteY146" fmla="*/ 2558100 h 3453324"/>
              <a:gd name="connsiteX147" fmla="*/ 3032897 w 4395438"/>
              <a:gd name="connsiteY147" fmla="*/ 2558100 h 3453324"/>
              <a:gd name="connsiteX148" fmla="*/ 2977410 w 4395438"/>
              <a:gd name="connsiteY148" fmla="*/ 2503324 h 3453324"/>
              <a:gd name="connsiteX149" fmla="*/ 3106969 w 4395438"/>
              <a:gd name="connsiteY149" fmla="*/ 2502791 h 3453324"/>
              <a:gd name="connsiteX150" fmla="*/ 2165555 w 4395438"/>
              <a:gd name="connsiteY150" fmla="*/ 2502791 h 3453324"/>
              <a:gd name="connsiteX151" fmla="*/ 2237582 w 4395438"/>
              <a:gd name="connsiteY151" fmla="*/ 2505459 h 3453324"/>
              <a:gd name="connsiteX152" fmla="*/ 2261769 w 4395438"/>
              <a:gd name="connsiteY152" fmla="*/ 2558100 h 3453324"/>
              <a:gd name="connsiteX153" fmla="*/ 2110246 w 4395438"/>
              <a:gd name="connsiteY153" fmla="*/ 2557389 h 3453324"/>
              <a:gd name="connsiteX154" fmla="*/ 2090327 w 4395438"/>
              <a:gd name="connsiteY154" fmla="*/ 2503324 h 3453324"/>
              <a:gd name="connsiteX155" fmla="*/ 2165555 w 4395438"/>
              <a:gd name="connsiteY155" fmla="*/ 2502791 h 3453324"/>
              <a:gd name="connsiteX156" fmla="*/ 1957301 w 4395438"/>
              <a:gd name="connsiteY156" fmla="*/ 2502613 h 3453324"/>
              <a:gd name="connsiteX157" fmla="*/ 2068274 w 4395438"/>
              <a:gd name="connsiteY157" fmla="*/ 2502613 h 3453324"/>
              <a:gd name="connsiteX158" fmla="*/ 2028438 w 4395438"/>
              <a:gd name="connsiteY158" fmla="*/ 2558811 h 3453324"/>
              <a:gd name="connsiteX159" fmla="*/ 1913195 w 4395438"/>
              <a:gd name="connsiteY159" fmla="*/ 2558811 h 3453324"/>
              <a:gd name="connsiteX160" fmla="*/ 1957301 w 4395438"/>
              <a:gd name="connsiteY160" fmla="*/ 2502613 h 3453324"/>
              <a:gd name="connsiteX161" fmla="*/ 1775900 w 4395438"/>
              <a:gd name="connsiteY161" fmla="*/ 2502613 h 3453324"/>
              <a:gd name="connsiteX162" fmla="*/ 1891142 w 4395438"/>
              <a:gd name="connsiteY162" fmla="*/ 2502613 h 3453324"/>
              <a:gd name="connsiteX163" fmla="*/ 1846326 w 4395438"/>
              <a:gd name="connsiteY163" fmla="*/ 2558100 h 3453324"/>
              <a:gd name="connsiteX164" fmla="*/ 1733928 w 4395438"/>
              <a:gd name="connsiteY164" fmla="*/ 2558100 h 3453324"/>
              <a:gd name="connsiteX165" fmla="*/ 1775900 w 4395438"/>
              <a:gd name="connsiteY165" fmla="*/ 2502613 h 3453324"/>
              <a:gd name="connsiteX166" fmla="*/ 1599478 w 4395438"/>
              <a:gd name="connsiteY166" fmla="*/ 2502613 h 3453324"/>
              <a:gd name="connsiteX167" fmla="*/ 1711164 w 4395438"/>
              <a:gd name="connsiteY167" fmla="*/ 2502613 h 3453324"/>
              <a:gd name="connsiteX168" fmla="*/ 1668482 w 4395438"/>
              <a:gd name="connsiteY168" fmla="*/ 2558100 h 3453324"/>
              <a:gd name="connsiteX169" fmla="*/ 1549682 w 4395438"/>
              <a:gd name="connsiteY169" fmla="*/ 2558100 h 3453324"/>
              <a:gd name="connsiteX170" fmla="*/ 1599478 w 4395438"/>
              <a:gd name="connsiteY170" fmla="*/ 2502613 h 3453324"/>
              <a:gd name="connsiteX171" fmla="*/ 1420213 w 4395438"/>
              <a:gd name="connsiteY171" fmla="*/ 2502613 h 3453324"/>
              <a:gd name="connsiteX172" fmla="*/ 1536166 w 4395438"/>
              <a:gd name="connsiteY172" fmla="*/ 2502613 h 3453324"/>
              <a:gd name="connsiteX173" fmla="*/ 1484236 w 4395438"/>
              <a:gd name="connsiteY173" fmla="*/ 2558100 h 3453324"/>
              <a:gd name="connsiteX174" fmla="*/ 1367571 w 4395438"/>
              <a:gd name="connsiteY174" fmla="*/ 2558100 h 3453324"/>
              <a:gd name="connsiteX175" fmla="*/ 1420213 w 4395438"/>
              <a:gd name="connsiteY175" fmla="*/ 2502613 h 3453324"/>
              <a:gd name="connsiteX176" fmla="*/ 1240947 w 4395438"/>
              <a:gd name="connsiteY176" fmla="*/ 2502613 h 3453324"/>
              <a:gd name="connsiteX177" fmla="*/ 1357613 w 4395438"/>
              <a:gd name="connsiteY177" fmla="*/ 2502613 h 3453324"/>
              <a:gd name="connsiteX178" fmla="*/ 1300703 w 4395438"/>
              <a:gd name="connsiteY178" fmla="*/ 2558100 h 3453324"/>
              <a:gd name="connsiteX179" fmla="*/ 1184037 w 4395438"/>
              <a:gd name="connsiteY179" fmla="*/ 2558100 h 3453324"/>
              <a:gd name="connsiteX180" fmla="*/ 1240947 w 4395438"/>
              <a:gd name="connsiteY180" fmla="*/ 2502613 h 3453324"/>
              <a:gd name="connsiteX181" fmla="*/ 2870348 w 4395438"/>
              <a:gd name="connsiteY181" fmla="*/ 2502257 h 3453324"/>
              <a:gd name="connsiteX182" fmla="*/ 2938995 w 4395438"/>
              <a:gd name="connsiteY182" fmla="*/ 2505458 h 3453324"/>
              <a:gd name="connsiteX183" fmla="*/ 2975275 w 4395438"/>
              <a:gd name="connsiteY183" fmla="*/ 2547429 h 3453324"/>
              <a:gd name="connsiteX184" fmla="*/ 2966027 w 4395438"/>
              <a:gd name="connsiteY184" fmla="*/ 2558100 h 3453324"/>
              <a:gd name="connsiteX185" fmla="*/ 2831578 w 4395438"/>
              <a:gd name="connsiteY185" fmla="*/ 2555966 h 3453324"/>
              <a:gd name="connsiteX186" fmla="*/ 2793875 w 4395438"/>
              <a:gd name="connsiteY186" fmla="*/ 2513283 h 3453324"/>
              <a:gd name="connsiteX187" fmla="*/ 2801701 w 4395438"/>
              <a:gd name="connsiteY187" fmla="*/ 2503324 h 3453324"/>
              <a:gd name="connsiteX188" fmla="*/ 2870348 w 4395438"/>
              <a:gd name="connsiteY188" fmla="*/ 2502257 h 3453324"/>
              <a:gd name="connsiteX189" fmla="*/ 1060969 w 4395438"/>
              <a:gd name="connsiteY189" fmla="*/ 2501190 h 3453324"/>
              <a:gd name="connsiteX190" fmla="*/ 1177634 w 4395438"/>
              <a:gd name="connsiteY190" fmla="*/ 2501901 h 3453324"/>
              <a:gd name="connsiteX191" fmla="*/ 1115745 w 4395438"/>
              <a:gd name="connsiteY191" fmla="*/ 2558100 h 3453324"/>
              <a:gd name="connsiteX192" fmla="*/ 998368 w 4395438"/>
              <a:gd name="connsiteY192" fmla="*/ 2558100 h 3453324"/>
              <a:gd name="connsiteX193" fmla="*/ 1060969 w 4395438"/>
              <a:gd name="connsiteY193" fmla="*/ 2501190 h 3453324"/>
              <a:gd name="connsiteX194" fmla="*/ 857515 w 4395438"/>
              <a:gd name="connsiteY194" fmla="*/ 2501190 h 3453324"/>
              <a:gd name="connsiteX195" fmla="*/ 995522 w 4395438"/>
              <a:gd name="connsiteY195" fmla="*/ 2501901 h 3453324"/>
              <a:gd name="connsiteX196" fmla="*/ 935055 w 4395438"/>
              <a:gd name="connsiteY196" fmla="*/ 2557389 h 3453324"/>
              <a:gd name="connsiteX197" fmla="*/ 780688 w 4395438"/>
              <a:gd name="connsiteY197" fmla="*/ 2558100 h 3453324"/>
              <a:gd name="connsiteX198" fmla="*/ 857515 w 4395438"/>
              <a:gd name="connsiteY198" fmla="*/ 2501190 h 3453324"/>
              <a:gd name="connsiteX199" fmla="*/ 2189208 w 4395438"/>
              <a:gd name="connsiteY199" fmla="*/ 2440011 h 3453324"/>
              <a:gd name="connsiteX200" fmla="*/ 2338596 w 4395438"/>
              <a:gd name="connsiteY200" fmla="*/ 2440011 h 3453324"/>
              <a:gd name="connsiteX201" fmla="*/ 2345710 w 4395438"/>
              <a:gd name="connsiteY201" fmla="*/ 2483405 h 3453324"/>
              <a:gd name="connsiteX202" fmla="*/ 2189208 w 4395438"/>
              <a:gd name="connsiteY202" fmla="*/ 2483405 h 3453324"/>
              <a:gd name="connsiteX203" fmla="*/ 2189208 w 4395438"/>
              <a:gd name="connsiteY203" fmla="*/ 2440011 h 3453324"/>
              <a:gd name="connsiteX204" fmla="*/ 3481329 w 4395438"/>
              <a:gd name="connsiteY204" fmla="*/ 2439211 h 3453324"/>
              <a:gd name="connsiteX205" fmla="*/ 3550065 w 4395438"/>
              <a:gd name="connsiteY205" fmla="*/ 2442146 h 3453324"/>
              <a:gd name="connsiteX206" fmla="*/ 3592036 w 4395438"/>
              <a:gd name="connsiteY206" fmla="*/ 2486962 h 3453324"/>
              <a:gd name="connsiteX207" fmla="*/ 3445494 w 4395438"/>
              <a:gd name="connsiteY207" fmla="*/ 2485539 h 3453324"/>
              <a:gd name="connsiteX208" fmla="*/ 3408502 w 4395438"/>
              <a:gd name="connsiteY208" fmla="*/ 2449259 h 3453324"/>
              <a:gd name="connsiteX209" fmla="*/ 3412059 w 4395438"/>
              <a:gd name="connsiteY209" fmla="*/ 2440012 h 3453324"/>
              <a:gd name="connsiteX210" fmla="*/ 3481329 w 4395438"/>
              <a:gd name="connsiteY210" fmla="*/ 2439211 h 3453324"/>
              <a:gd name="connsiteX211" fmla="*/ 2599582 w 4395438"/>
              <a:gd name="connsiteY211" fmla="*/ 2438767 h 3453324"/>
              <a:gd name="connsiteX212" fmla="*/ 2668674 w 4395438"/>
              <a:gd name="connsiteY212" fmla="*/ 2441435 h 3453324"/>
              <a:gd name="connsiteX213" fmla="*/ 2697840 w 4395438"/>
              <a:gd name="connsiteY213" fmla="*/ 2487673 h 3453324"/>
              <a:gd name="connsiteX214" fmla="*/ 2553431 w 4395438"/>
              <a:gd name="connsiteY214" fmla="*/ 2486251 h 3453324"/>
              <a:gd name="connsiteX215" fmla="*/ 2522842 w 4395438"/>
              <a:gd name="connsiteY215" fmla="*/ 2450682 h 3453324"/>
              <a:gd name="connsiteX216" fmla="*/ 2529956 w 4395438"/>
              <a:gd name="connsiteY216" fmla="*/ 2439300 h 3453324"/>
              <a:gd name="connsiteX217" fmla="*/ 2599582 w 4395438"/>
              <a:gd name="connsiteY217" fmla="*/ 2438767 h 3453324"/>
              <a:gd name="connsiteX218" fmla="*/ 2768889 w 4395438"/>
              <a:gd name="connsiteY218" fmla="*/ 2438500 h 3453324"/>
              <a:gd name="connsiteX219" fmla="*/ 2836558 w 4395438"/>
              <a:gd name="connsiteY219" fmla="*/ 2441435 h 3453324"/>
              <a:gd name="connsiteX220" fmla="*/ 2865725 w 4395438"/>
              <a:gd name="connsiteY220" fmla="*/ 2480560 h 3453324"/>
              <a:gd name="connsiteX221" fmla="*/ 2855054 w 4395438"/>
              <a:gd name="connsiteY221" fmla="*/ 2488385 h 3453324"/>
              <a:gd name="connsiteX222" fmla="*/ 2746214 w 4395438"/>
              <a:gd name="connsiteY222" fmla="*/ 2488385 h 3453324"/>
              <a:gd name="connsiteX223" fmla="*/ 2700686 w 4395438"/>
              <a:gd name="connsiteY223" fmla="*/ 2439301 h 3453324"/>
              <a:gd name="connsiteX224" fmla="*/ 2768889 w 4395438"/>
              <a:gd name="connsiteY224" fmla="*/ 2438500 h 3453324"/>
              <a:gd name="connsiteX225" fmla="*/ 2428497 w 4395438"/>
              <a:gd name="connsiteY225" fmla="*/ 2437077 h 3453324"/>
              <a:gd name="connsiteX226" fmla="*/ 2495099 w 4395438"/>
              <a:gd name="connsiteY226" fmla="*/ 2440012 h 3453324"/>
              <a:gd name="connsiteX227" fmla="*/ 2522843 w 4395438"/>
              <a:gd name="connsiteY227" fmla="*/ 2478426 h 3453324"/>
              <a:gd name="connsiteX228" fmla="*/ 2515729 w 4395438"/>
              <a:gd name="connsiteY228" fmla="*/ 2487674 h 3453324"/>
              <a:gd name="connsiteX229" fmla="*/ 2378434 w 4395438"/>
              <a:gd name="connsiteY229" fmla="*/ 2485539 h 3453324"/>
              <a:gd name="connsiteX230" fmla="*/ 2352824 w 4395438"/>
              <a:gd name="connsiteY230" fmla="*/ 2447125 h 3453324"/>
              <a:gd name="connsiteX231" fmla="*/ 2361361 w 4395438"/>
              <a:gd name="connsiteY231" fmla="*/ 2437878 h 3453324"/>
              <a:gd name="connsiteX232" fmla="*/ 2428497 w 4395438"/>
              <a:gd name="connsiteY232" fmla="*/ 2437077 h 3453324"/>
              <a:gd name="connsiteX233" fmla="*/ 3101634 w 4395438"/>
              <a:gd name="connsiteY233" fmla="*/ 2436722 h 3453324"/>
              <a:gd name="connsiteX234" fmla="*/ 3164501 w 4395438"/>
              <a:gd name="connsiteY234" fmla="*/ 2439301 h 3453324"/>
              <a:gd name="connsiteX235" fmla="*/ 3209318 w 4395438"/>
              <a:gd name="connsiteY235" fmla="*/ 2472735 h 3453324"/>
              <a:gd name="connsiteX236" fmla="*/ 3203626 w 4395438"/>
              <a:gd name="connsiteY236" fmla="*/ 2485540 h 3453324"/>
              <a:gd name="connsiteX237" fmla="*/ 3059218 w 4395438"/>
              <a:gd name="connsiteY237" fmla="*/ 2483406 h 3453324"/>
              <a:gd name="connsiteX238" fmla="*/ 3030763 w 4395438"/>
              <a:gd name="connsiteY238" fmla="*/ 2437878 h 3453324"/>
              <a:gd name="connsiteX239" fmla="*/ 3101634 w 4395438"/>
              <a:gd name="connsiteY239" fmla="*/ 2436722 h 3453324"/>
              <a:gd name="connsiteX240" fmla="*/ 2934639 w 4395438"/>
              <a:gd name="connsiteY240" fmla="*/ 2436722 h 3453324"/>
              <a:gd name="connsiteX241" fmla="*/ 2997329 w 4395438"/>
              <a:gd name="connsiteY241" fmla="*/ 2439301 h 3453324"/>
              <a:gd name="connsiteX242" fmla="*/ 3037877 w 4395438"/>
              <a:gd name="connsiteY242" fmla="*/ 2475580 h 3453324"/>
              <a:gd name="connsiteX243" fmla="*/ 3030764 w 4395438"/>
              <a:gd name="connsiteY243" fmla="*/ 2486962 h 3453324"/>
              <a:gd name="connsiteX244" fmla="*/ 2894891 w 4395438"/>
              <a:gd name="connsiteY244" fmla="*/ 2484829 h 3453324"/>
              <a:gd name="connsiteX245" fmla="*/ 2862879 w 4395438"/>
              <a:gd name="connsiteY245" fmla="*/ 2447126 h 3453324"/>
              <a:gd name="connsiteX246" fmla="*/ 2871416 w 4395438"/>
              <a:gd name="connsiteY246" fmla="*/ 2437878 h 3453324"/>
              <a:gd name="connsiteX247" fmla="*/ 2934639 w 4395438"/>
              <a:gd name="connsiteY247" fmla="*/ 2436722 h 3453324"/>
              <a:gd name="connsiteX248" fmla="*/ 2056892 w 4395438"/>
              <a:gd name="connsiteY248" fmla="*/ 2436455 h 3453324"/>
              <a:gd name="connsiteX249" fmla="*/ 2131587 w 4395438"/>
              <a:gd name="connsiteY249" fmla="*/ 2437167 h 3453324"/>
              <a:gd name="connsiteX250" fmla="*/ 2166444 w 4395438"/>
              <a:gd name="connsiteY250" fmla="*/ 2485540 h 3453324"/>
              <a:gd name="connsiteX251" fmla="*/ 2019901 w 4395438"/>
              <a:gd name="connsiteY251" fmla="*/ 2485540 h 3453324"/>
              <a:gd name="connsiteX252" fmla="*/ 2056892 w 4395438"/>
              <a:gd name="connsiteY252" fmla="*/ 2436455 h 3453324"/>
              <a:gd name="connsiteX253" fmla="*/ 1889720 w 4395438"/>
              <a:gd name="connsiteY253" fmla="*/ 2435032 h 3453324"/>
              <a:gd name="connsiteX254" fmla="*/ 1981487 w 4395438"/>
              <a:gd name="connsiteY254" fmla="*/ 2437166 h 3453324"/>
              <a:gd name="connsiteX255" fmla="*/ 1998560 w 4395438"/>
              <a:gd name="connsiteY255" fmla="*/ 2459930 h 3453324"/>
              <a:gd name="connsiteX256" fmla="*/ 1980775 w 4395438"/>
              <a:gd name="connsiteY256" fmla="*/ 2486251 h 3453324"/>
              <a:gd name="connsiteX257" fmla="*/ 1843480 w 4395438"/>
              <a:gd name="connsiteY257" fmla="*/ 2487674 h 3453324"/>
              <a:gd name="connsiteX258" fmla="*/ 1889720 w 4395438"/>
              <a:gd name="connsiteY258" fmla="*/ 2435032 h 3453324"/>
              <a:gd name="connsiteX259" fmla="*/ 1711877 w 4395438"/>
              <a:gd name="connsiteY259" fmla="*/ 2435032 h 3453324"/>
              <a:gd name="connsiteX260" fmla="*/ 1825697 w 4395438"/>
              <a:gd name="connsiteY260" fmla="*/ 2435032 h 3453324"/>
              <a:gd name="connsiteX261" fmla="*/ 1785148 w 4395438"/>
              <a:gd name="connsiteY261" fmla="*/ 2489096 h 3453324"/>
              <a:gd name="connsiteX262" fmla="*/ 1672750 w 4395438"/>
              <a:gd name="connsiteY262" fmla="*/ 2488385 h 3453324"/>
              <a:gd name="connsiteX263" fmla="*/ 1711877 w 4395438"/>
              <a:gd name="connsiteY263" fmla="*/ 2435032 h 3453324"/>
              <a:gd name="connsiteX264" fmla="*/ 1543281 w 4395438"/>
              <a:gd name="connsiteY264" fmla="*/ 2434321 h 3453324"/>
              <a:gd name="connsiteX265" fmla="*/ 1654967 w 4395438"/>
              <a:gd name="connsiteY265" fmla="*/ 2435033 h 3453324"/>
              <a:gd name="connsiteX266" fmla="*/ 1608727 w 4395438"/>
              <a:gd name="connsiteY266" fmla="*/ 2488385 h 3453324"/>
              <a:gd name="connsiteX267" fmla="*/ 1495619 w 4395438"/>
              <a:gd name="connsiteY267" fmla="*/ 2487674 h 3453324"/>
              <a:gd name="connsiteX268" fmla="*/ 1543281 w 4395438"/>
              <a:gd name="connsiteY268" fmla="*/ 2434321 h 3453324"/>
              <a:gd name="connsiteX269" fmla="*/ 887395 w 4395438"/>
              <a:gd name="connsiteY269" fmla="*/ 2434321 h 3453324"/>
              <a:gd name="connsiteX270" fmla="*/ 1126416 w 4395438"/>
              <a:gd name="connsiteY270" fmla="*/ 2434321 h 3453324"/>
              <a:gd name="connsiteX271" fmla="*/ 1063815 w 4395438"/>
              <a:gd name="connsiteY271" fmla="*/ 2488385 h 3453324"/>
              <a:gd name="connsiteX272" fmla="*/ 824082 w 4395438"/>
              <a:gd name="connsiteY272" fmla="*/ 2487673 h 3453324"/>
              <a:gd name="connsiteX273" fmla="*/ 887395 w 4395438"/>
              <a:gd name="connsiteY273" fmla="*/ 2434321 h 3453324"/>
              <a:gd name="connsiteX274" fmla="*/ 1368994 w 4395438"/>
              <a:gd name="connsiteY274" fmla="*/ 2433610 h 3453324"/>
              <a:gd name="connsiteX275" fmla="*/ 1482814 w 4395438"/>
              <a:gd name="connsiteY275" fmla="*/ 2434322 h 3453324"/>
              <a:gd name="connsiteX276" fmla="*/ 1428037 w 4395438"/>
              <a:gd name="connsiteY276" fmla="*/ 2487674 h 3453324"/>
              <a:gd name="connsiteX277" fmla="*/ 1317063 w 4395438"/>
              <a:gd name="connsiteY277" fmla="*/ 2486963 h 3453324"/>
              <a:gd name="connsiteX278" fmla="*/ 1368994 w 4395438"/>
              <a:gd name="connsiteY278" fmla="*/ 2433610 h 3453324"/>
              <a:gd name="connsiteX279" fmla="*/ 1196841 w 4395438"/>
              <a:gd name="connsiteY279" fmla="*/ 2433609 h 3453324"/>
              <a:gd name="connsiteX280" fmla="*/ 1310661 w 4395438"/>
              <a:gd name="connsiteY280" fmla="*/ 2434320 h 3453324"/>
              <a:gd name="connsiteX281" fmla="*/ 1255174 w 4395438"/>
              <a:gd name="connsiteY281" fmla="*/ 2488385 h 3453324"/>
              <a:gd name="connsiteX282" fmla="*/ 1141354 w 4395438"/>
              <a:gd name="connsiteY282" fmla="*/ 2487674 h 3453324"/>
              <a:gd name="connsiteX283" fmla="*/ 1196841 w 4395438"/>
              <a:gd name="connsiteY283" fmla="*/ 2433609 h 3453324"/>
              <a:gd name="connsiteX284" fmla="*/ 2110957 w 4395438"/>
              <a:gd name="connsiteY284" fmla="*/ 2377411 h 3453324"/>
              <a:gd name="connsiteX285" fmla="*/ 2256789 w 4395438"/>
              <a:gd name="connsiteY285" fmla="*/ 2377411 h 3453324"/>
              <a:gd name="connsiteX286" fmla="*/ 2258923 w 4395438"/>
              <a:gd name="connsiteY286" fmla="*/ 2420093 h 3453324"/>
              <a:gd name="connsiteX287" fmla="*/ 2110957 w 4395438"/>
              <a:gd name="connsiteY287" fmla="*/ 2420093 h 3453324"/>
              <a:gd name="connsiteX288" fmla="*/ 2110957 w 4395438"/>
              <a:gd name="connsiteY288" fmla="*/ 2377411 h 3453324"/>
              <a:gd name="connsiteX289" fmla="*/ 1943783 w 4395438"/>
              <a:gd name="connsiteY289" fmla="*/ 2376699 h 3453324"/>
              <a:gd name="connsiteX290" fmla="*/ 2090327 w 4395438"/>
              <a:gd name="connsiteY290" fmla="*/ 2376699 h 3453324"/>
              <a:gd name="connsiteX291" fmla="*/ 2090327 w 4395438"/>
              <a:gd name="connsiteY291" fmla="*/ 2419381 h 3453324"/>
              <a:gd name="connsiteX292" fmla="*/ 1938804 w 4395438"/>
              <a:gd name="connsiteY292" fmla="*/ 2419381 h 3453324"/>
              <a:gd name="connsiteX293" fmla="*/ 1943783 w 4395438"/>
              <a:gd name="connsiteY293" fmla="*/ 2376699 h 3453324"/>
              <a:gd name="connsiteX294" fmla="*/ 3440782 w 4395438"/>
              <a:gd name="connsiteY294" fmla="*/ 2375544 h 3453324"/>
              <a:gd name="connsiteX295" fmla="*/ 3503115 w 4395438"/>
              <a:gd name="connsiteY295" fmla="*/ 2378123 h 3453324"/>
              <a:gd name="connsiteX296" fmla="*/ 3544375 w 4395438"/>
              <a:gd name="connsiteY296" fmla="*/ 2413691 h 3453324"/>
              <a:gd name="connsiteX297" fmla="*/ 3539396 w 4395438"/>
              <a:gd name="connsiteY297" fmla="*/ 2422939 h 3453324"/>
              <a:gd name="connsiteX298" fmla="*/ 3409926 w 4395438"/>
              <a:gd name="connsiteY298" fmla="*/ 2421517 h 3453324"/>
              <a:gd name="connsiteX299" fmla="*/ 3372934 w 4395438"/>
              <a:gd name="connsiteY299" fmla="*/ 2386659 h 3453324"/>
              <a:gd name="connsiteX300" fmla="*/ 3377914 w 4395438"/>
              <a:gd name="connsiteY300" fmla="*/ 2376700 h 3453324"/>
              <a:gd name="connsiteX301" fmla="*/ 3440782 w 4395438"/>
              <a:gd name="connsiteY301" fmla="*/ 2375544 h 3453324"/>
              <a:gd name="connsiteX302" fmla="*/ 2506392 w 4395438"/>
              <a:gd name="connsiteY302" fmla="*/ 2375366 h 3453324"/>
              <a:gd name="connsiteX303" fmla="*/ 2572639 w 4395438"/>
              <a:gd name="connsiteY303" fmla="*/ 2377411 h 3453324"/>
              <a:gd name="connsiteX304" fmla="*/ 2598959 w 4395438"/>
              <a:gd name="connsiteY304" fmla="*/ 2412979 h 3453324"/>
              <a:gd name="connsiteX305" fmla="*/ 2592557 w 4395438"/>
              <a:gd name="connsiteY305" fmla="*/ 2422227 h 3453324"/>
              <a:gd name="connsiteX306" fmla="*/ 2459530 w 4395438"/>
              <a:gd name="connsiteY306" fmla="*/ 2420805 h 3453324"/>
              <a:gd name="connsiteX307" fmla="*/ 2431075 w 4395438"/>
              <a:gd name="connsiteY307" fmla="*/ 2375988 h 3453324"/>
              <a:gd name="connsiteX308" fmla="*/ 2506392 w 4395438"/>
              <a:gd name="connsiteY308" fmla="*/ 2375366 h 3453324"/>
              <a:gd name="connsiteX309" fmla="*/ 2342865 w 4395438"/>
              <a:gd name="connsiteY309" fmla="*/ 2375366 h 3453324"/>
              <a:gd name="connsiteX310" fmla="*/ 2409023 w 4395438"/>
              <a:gd name="connsiteY310" fmla="*/ 2377411 h 3453324"/>
              <a:gd name="connsiteX311" fmla="*/ 2436766 w 4395438"/>
              <a:gd name="connsiteY311" fmla="*/ 2422938 h 3453324"/>
              <a:gd name="connsiteX312" fmla="*/ 2294492 w 4395438"/>
              <a:gd name="connsiteY312" fmla="*/ 2421516 h 3453324"/>
              <a:gd name="connsiteX313" fmla="*/ 2268882 w 4395438"/>
              <a:gd name="connsiteY313" fmla="*/ 2386659 h 3453324"/>
              <a:gd name="connsiteX314" fmla="*/ 2276708 w 4395438"/>
              <a:gd name="connsiteY314" fmla="*/ 2375988 h 3453324"/>
              <a:gd name="connsiteX315" fmla="*/ 2342865 w 4395438"/>
              <a:gd name="connsiteY315" fmla="*/ 2375366 h 3453324"/>
              <a:gd name="connsiteX316" fmla="*/ 3109014 w 4395438"/>
              <a:gd name="connsiteY316" fmla="*/ 2375277 h 3453324"/>
              <a:gd name="connsiteX317" fmla="*/ 3249155 w 4395438"/>
              <a:gd name="connsiteY317" fmla="*/ 2375277 h 3453324"/>
              <a:gd name="connsiteX318" fmla="*/ 3408503 w 4395438"/>
              <a:gd name="connsiteY318" fmla="*/ 2472024 h 3453324"/>
              <a:gd name="connsiteX319" fmla="*/ 3416328 w 4395438"/>
              <a:gd name="connsiteY319" fmla="*/ 2489808 h 3453324"/>
              <a:gd name="connsiteX320" fmla="*/ 3246309 w 4395438"/>
              <a:gd name="connsiteY320" fmla="*/ 2488385 h 3453324"/>
              <a:gd name="connsiteX321" fmla="*/ 3219989 w 4395438"/>
              <a:gd name="connsiteY321" fmla="*/ 2459219 h 3453324"/>
              <a:gd name="connsiteX322" fmla="*/ 3161656 w 4395438"/>
              <a:gd name="connsiteY322" fmla="*/ 2422228 h 3453324"/>
              <a:gd name="connsiteX323" fmla="*/ 3109014 w 4395438"/>
              <a:gd name="connsiteY323" fmla="*/ 2375277 h 3453324"/>
              <a:gd name="connsiteX324" fmla="*/ 3001508 w 4395438"/>
              <a:gd name="connsiteY324" fmla="*/ 2375099 h 3453324"/>
              <a:gd name="connsiteX325" fmla="*/ 3065620 w 4395438"/>
              <a:gd name="connsiteY325" fmla="*/ 2377411 h 3453324"/>
              <a:gd name="connsiteX326" fmla="*/ 3098343 w 4395438"/>
              <a:gd name="connsiteY326" fmla="*/ 2411557 h 3453324"/>
              <a:gd name="connsiteX327" fmla="*/ 3091941 w 4395438"/>
              <a:gd name="connsiteY327" fmla="*/ 2422939 h 3453324"/>
              <a:gd name="connsiteX328" fmla="*/ 2965316 w 4395438"/>
              <a:gd name="connsiteY328" fmla="*/ 2421516 h 3453324"/>
              <a:gd name="connsiteX329" fmla="*/ 2930459 w 4395438"/>
              <a:gd name="connsiteY329" fmla="*/ 2386659 h 3453324"/>
              <a:gd name="connsiteX330" fmla="*/ 2936861 w 4395438"/>
              <a:gd name="connsiteY330" fmla="*/ 2375988 h 3453324"/>
              <a:gd name="connsiteX331" fmla="*/ 3001508 w 4395438"/>
              <a:gd name="connsiteY331" fmla="*/ 2375099 h 3453324"/>
              <a:gd name="connsiteX332" fmla="*/ 2836202 w 4395438"/>
              <a:gd name="connsiteY332" fmla="*/ 2375099 h 3453324"/>
              <a:gd name="connsiteX333" fmla="*/ 2899158 w 4395438"/>
              <a:gd name="connsiteY333" fmla="*/ 2377411 h 3453324"/>
              <a:gd name="connsiteX334" fmla="*/ 2933304 w 4395438"/>
              <a:gd name="connsiteY334" fmla="*/ 2412268 h 3453324"/>
              <a:gd name="connsiteX335" fmla="*/ 2924057 w 4395438"/>
              <a:gd name="connsiteY335" fmla="*/ 2422939 h 3453324"/>
              <a:gd name="connsiteX336" fmla="*/ 2800989 w 4395438"/>
              <a:gd name="connsiteY336" fmla="*/ 2421516 h 3453324"/>
              <a:gd name="connsiteX337" fmla="*/ 2765420 w 4395438"/>
              <a:gd name="connsiteY337" fmla="*/ 2387370 h 3453324"/>
              <a:gd name="connsiteX338" fmla="*/ 2773246 w 4395438"/>
              <a:gd name="connsiteY338" fmla="*/ 2375988 h 3453324"/>
              <a:gd name="connsiteX339" fmla="*/ 2836202 w 4395438"/>
              <a:gd name="connsiteY339" fmla="*/ 2375099 h 3453324"/>
              <a:gd name="connsiteX340" fmla="*/ 2671431 w 4395438"/>
              <a:gd name="connsiteY340" fmla="*/ 2374388 h 3453324"/>
              <a:gd name="connsiteX341" fmla="*/ 2732698 w 4395438"/>
              <a:gd name="connsiteY341" fmla="*/ 2376700 h 3453324"/>
              <a:gd name="connsiteX342" fmla="*/ 2765421 w 4395438"/>
              <a:gd name="connsiteY342" fmla="*/ 2410135 h 3453324"/>
              <a:gd name="connsiteX343" fmla="*/ 2758307 w 4395438"/>
              <a:gd name="connsiteY343" fmla="*/ 2421517 h 3453324"/>
              <a:gd name="connsiteX344" fmla="*/ 2625992 w 4395438"/>
              <a:gd name="connsiteY344" fmla="*/ 2420094 h 3453324"/>
              <a:gd name="connsiteX345" fmla="*/ 2601805 w 4395438"/>
              <a:gd name="connsiteY345" fmla="*/ 2385236 h 3453324"/>
              <a:gd name="connsiteX346" fmla="*/ 2609631 w 4395438"/>
              <a:gd name="connsiteY346" fmla="*/ 2375277 h 3453324"/>
              <a:gd name="connsiteX347" fmla="*/ 2671431 w 4395438"/>
              <a:gd name="connsiteY347" fmla="*/ 2374388 h 3453324"/>
              <a:gd name="connsiteX348" fmla="*/ 1814315 w 4395438"/>
              <a:gd name="connsiteY348" fmla="*/ 2373144 h 3453324"/>
              <a:gd name="connsiteX349" fmla="*/ 1923866 w 4395438"/>
              <a:gd name="connsiteY349" fmla="*/ 2373855 h 3453324"/>
              <a:gd name="connsiteX350" fmla="*/ 1883318 w 4395438"/>
              <a:gd name="connsiteY350" fmla="*/ 2422940 h 3453324"/>
              <a:gd name="connsiteX351" fmla="*/ 1774477 w 4395438"/>
              <a:gd name="connsiteY351" fmla="*/ 2422228 h 3453324"/>
              <a:gd name="connsiteX352" fmla="*/ 1814315 w 4395438"/>
              <a:gd name="connsiteY352" fmla="*/ 2373144 h 3453324"/>
              <a:gd name="connsiteX353" fmla="*/ 1645719 w 4395438"/>
              <a:gd name="connsiteY353" fmla="*/ 2373143 h 3453324"/>
              <a:gd name="connsiteX354" fmla="*/ 1754560 w 4395438"/>
              <a:gd name="connsiteY354" fmla="*/ 2373854 h 3453324"/>
              <a:gd name="connsiteX355" fmla="*/ 1717568 w 4395438"/>
              <a:gd name="connsiteY355" fmla="*/ 2422939 h 3453324"/>
              <a:gd name="connsiteX356" fmla="*/ 1605882 w 4395438"/>
              <a:gd name="connsiteY356" fmla="*/ 2422227 h 3453324"/>
              <a:gd name="connsiteX357" fmla="*/ 1645719 w 4395438"/>
              <a:gd name="connsiteY357" fmla="*/ 2373143 h 3453324"/>
              <a:gd name="connsiteX358" fmla="*/ 1479968 w 4395438"/>
              <a:gd name="connsiteY358" fmla="*/ 2372432 h 3453324"/>
              <a:gd name="connsiteX359" fmla="*/ 1590230 w 4395438"/>
              <a:gd name="connsiteY359" fmla="*/ 2373143 h 3453324"/>
              <a:gd name="connsiteX360" fmla="*/ 1542569 w 4395438"/>
              <a:gd name="connsiteY360" fmla="*/ 2422939 h 3453324"/>
              <a:gd name="connsiteX361" fmla="*/ 1433728 w 4395438"/>
              <a:gd name="connsiteY361" fmla="*/ 2422228 h 3453324"/>
              <a:gd name="connsiteX362" fmla="*/ 1479968 w 4395438"/>
              <a:gd name="connsiteY362" fmla="*/ 2372432 h 3453324"/>
              <a:gd name="connsiteX363" fmla="*/ 1312083 w 4395438"/>
              <a:gd name="connsiteY363" fmla="*/ 2372431 h 3453324"/>
              <a:gd name="connsiteX364" fmla="*/ 1423058 w 4395438"/>
              <a:gd name="connsiteY364" fmla="*/ 2373142 h 3453324"/>
              <a:gd name="connsiteX365" fmla="*/ 1373973 w 4395438"/>
              <a:gd name="connsiteY365" fmla="*/ 2422938 h 3453324"/>
              <a:gd name="connsiteX366" fmla="*/ 1262999 w 4395438"/>
              <a:gd name="connsiteY366" fmla="*/ 2422227 h 3453324"/>
              <a:gd name="connsiteX367" fmla="*/ 1312083 w 4395438"/>
              <a:gd name="connsiteY367" fmla="*/ 2372431 h 3453324"/>
              <a:gd name="connsiteX368" fmla="*/ 1159406 w 4395438"/>
              <a:gd name="connsiteY368" fmla="*/ 2371276 h 3453324"/>
              <a:gd name="connsiteX369" fmla="*/ 1254462 w 4395438"/>
              <a:gd name="connsiteY369" fmla="*/ 2376700 h 3453324"/>
              <a:gd name="connsiteX370" fmla="*/ 1205378 w 4395438"/>
              <a:gd name="connsiteY370" fmla="*/ 2422228 h 3453324"/>
              <a:gd name="connsiteX371" fmla="*/ 898064 w 4395438"/>
              <a:gd name="connsiteY371" fmla="*/ 2422228 h 3453324"/>
              <a:gd name="connsiteX372" fmla="*/ 865341 w 4395438"/>
              <a:gd name="connsiteY372" fmla="*/ 2419382 h 3453324"/>
              <a:gd name="connsiteX373" fmla="*/ 922963 w 4395438"/>
              <a:gd name="connsiteY373" fmla="*/ 2372432 h 3453324"/>
              <a:gd name="connsiteX374" fmla="*/ 1068083 w 4395438"/>
              <a:gd name="connsiteY374" fmla="*/ 2373854 h 3453324"/>
              <a:gd name="connsiteX375" fmla="*/ 1102229 w 4395438"/>
              <a:gd name="connsiteY375" fmla="*/ 2384525 h 3453324"/>
              <a:gd name="connsiteX376" fmla="*/ 1159406 w 4395438"/>
              <a:gd name="connsiteY376" fmla="*/ 2371276 h 3453324"/>
              <a:gd name="connsiteX377" fmla="*/ 2381279 w 4395438"/>
              <a:gd name="connsiteY377" fmla="*/ 2319078 h 3453324"/>
              <a:gd name="connsiteX378" fmla="*/ 2524266 w 4395438"/>
              <a:gd name="connsiteY378" fmla="*/ 2319078 h 3453324"/>
              <a:gd name="connsiteX379" fmla="*/ 2530668 w 4395438"/>
              <a:gd name="connsiteY379" fmla="*/ 2358205 h 3453324"/>
              <a:gd name="connsiteX380" fmla="*/ 2388393 w 4395438"/>
              <a:gd name="connsiteY380" fmla="*/ 2358205 h 3453324"/>
              <a:gd name="connsiteX381" fmla="*/ 2381279 w 4395438"/>
              <a:gd name="connsiteY381" fmla="*/ 2319078 h 3453324"/>
              <a:gd name="connsiteX382" fmla="*/ 3407348 w 4395438"/>
              <a:gd name="connsiteY382" fmla="*/ 2318189 h 3453324"/>
              <a:gd name="connsiteX383" fmla="*/ 3469681 w 4395438"/>
              <a:gd name="connsiteY383" fmla="*/ 2320501 h 3453324"/>
              <a:gd name="connsiteX384" fmla="*/ 3511653 w 4395438"/>
              <a:gd name="connsiteY384" fmla="*/ 2361049 h 3453324"/>
              <a:gd name="connsiteX385" fmla="*/ 3376492 w 4395438"/>
              <a:gd name="connsiteY385" fmla="*/ 2359627 h 3453324"/>
              <a:gd name="connsiteX386" fmla="*/ 3339500 w 4395438"/>
              <a:gd name="connsiteY386" fmla="*/ 2329749 h 3453324"/>
              <a:gd name="connsiteX387" fmla="*/ 3344480 w 4395438"/>
              <a:gd name="connsiteY387" fmla="*/ 2319078 h 3453324"/>
              <a:gd name="connsiteX388" fmla="*/ 3407348 w 4395438"/>
              <a:gd name="connsiteY388" fmla="*/ 2318189 h 3453324"/>
              <a:gd name="connsiteX389" fmla="*/ 2767821 w 4395438"/>
              <a:gd name="connsiteY389" fmla="*/ 2317745 h 3453324"/>
              <a:gd name="connsiteX390" fmla="*/ 2830155 w 4395438"/>
              <a:gd name="connsiteY390" fmla="*/ 2319790 h 3453324"/>
              <a:gd name="connsiteX391" fmla="*/ 2857899 w 4395438"/>
              <a:gd name="connsiteY391" fmla="*/ 2351802 h 3453324"/>
              <a:gd name="connsiteX392" fmla="*/ 2851497 w 4395438"/>
              <a:gd name="connsiteY392" fmla="*/ 2360338 h 3453324"/>
              <a:gd name="connsiteX393" fmla="*/ 2727718 w 4395438"/>
              <a:gd name="connsiteY393" fmla="*/ 2358915 h 3453324"/>
              <a:gd name="connsiteX394" fmla="*/ 2698551 w 4395438"/>
              <a:gd name="connsiteY394" fmla="*/ 2329038 h 3453324"/>
              <a:gd name="connsiteX395" fmla="*/ 2704953 w 4395438"/>
              <a:gd name="connsiteY395" fmla="*/ 2318367 h 3453324"/>
              <a:gd name="connsiteX396" fmla="*/ 2767821 w 4395438"/>
              <a:gd name="connsiteY396" fmla="*/ 2317745 h 3453324"/>
              <a:gd name="connsiteX397" fmla="*/ 2925391 w 4395438"/>
              <a:gd name="connsiteY397" fmla="*/ 2317033 h 3453324"/>
              <a:gd name="connsiteX398" fmla="*/ 2988081 w 4395438"/>
              <a:gd name="connsiteY398" fmla="*/ 2319078 h 3453324"/>
              <a:gd name="connsiteX399" fmla="*/ 3019381 w 4395438"/>
              <a:gd name="connsiteY399" fmla="*/ 2348955 h 3453324"/>
              <a:gd name="connsiteX400" fmla="*/ 3014402 w 4395438"/>
              <a:gd name="connsiteY400" fmla="*/ 2359626 h 3453324"/>
              <a:gd name="connsiteX401" fmla="*/ 2887065 w 4395438"/>
              <a:gd name="connsiteY401" fmla="*/ 2358203 h 3453324"/>
              <a:gd name="connsiteX402" fmla="*/ 2853631 w 4395438"/>
              <a:gd name="connsiteY402" fmla="*/ 2317655 h 3453324"/>
              <a:gd name="connsiteX403" fmla="*/ 2925391 w 4395438"/>
              <a:gd name="connsiteY403" fmla="*/ 2317033 h 3453324"/>
              <a:gd name="connsiteX404" fmla="*/ 2608918 w 4395438"/>
              <a:gd name="connsiteY404" fmla="*/ 2317033 h 3453324"/>
              <a:gd name="connsiteX405" fmla="*/ 2672942 w 4395438"/>
              <a:gd name="connsiteY405" fmla="*/ 2319078 h 3453324"/>
              <a:gd name="connsiteX406" fmla="*/ 2696418 w 4395438"/>
              <a:gd name="connsiteY406" fmla="*/ 2351090 h 3453324"/>
              <a:gd name="connsiteX407" fmla="*/ 2688592 w 4395438"/>
              <a:gd name="connsiteY407" fmla="*/ 2360337 h 3453324"/>
              <a:gd name="connsiteX408" fmla="*/ 2569793 w 4395438"/>
              <a:gd name="connsiteY408" fmla="*/ 2358914 h 3453324"/>
              <a:gd name="connsiteX409" fmla="*/ 2537781 w 4395438"/>
              <a:gd name="connsiteY409" fmla="*/ 2331171 h 3453324"/>
              <a:gd name="connsiteX410" fmla="*/ 2544895 w 4395438"/>
              <a:gd name="connsiteY410" fmla="*/ 2317655 h 3453324"/>
              <a:gd name="connsiteX411" fmla="*/ 2608918 w 4395438"/>
              <a:gd name="connsiteY411" fmla="*/ 2317033 h 3453324"/>
              <a:gd name="connsiteX412" fmla="*/ 3025072 w 4395438"/>
              <a:gd name="connsiteY412" fmla="*/ 2316944 h 3453324"/>
              <a:gd name="connsiteX413" fmla="*/ 3183709 w 4395438"/>
              <a:gd name="connsiteY413" fmla="*/ 2316944 h 3453324"/>
              <a:gd name="connsiteX414" fmla="*/ 3286858 w 4395438"/>
              <a:gd name="connsiteY414" fmla="*/ 2316944 h 3453324"/>
              <a:gd name="connsiteX415" fmla="*/ 3340211 w 4395438"/>
              <a:gd name="connsiteY415" fmla="*/ 2360337 h 3453324"/>
              <a:gd name="connsiteX416" fmla="*/ 3055662 w 4395438"/>
              <a:gd name="connsiteY416" fmla="*/ 2358915 h 3453324"/>
              <a:gd name="connsiteX417" fmla="*/ 3018670 w 4395438"/>
              <a:gd name="connsiteY417" fmla="*/ 2328326 h 3453324"/>
              <a:gd name="connsiteX418" fmla="*/ 3025072 w 4395438"/>
              <a:gd name="connsiteY418" fmla="*/ 2316944 h 3453324"/>
              <a:gd name="connsiteX419" fmla="*/ 2253230 w 4395438"/>
              <a:gd name="connsiteY419" fmla="*/ 2315521 h 3453324"/>
              <a:gd name="connsiteX420" fmla="*/ 2334328 w 4395438"/>
              <a:gd name="connsiteY420" fmla="*/ 2315521 h 3453324"/>
              <a:gd name="connsiteX421" fmla="*/ 2364917 w 4395438"/>
              <a:gd name="connsiteY421" fmla="*/ 2357493 h 3453324"/>
              <a:gd name="connsiteX422" fmla="*/ 2226199 w 4395438"/>
              <a:gd name="connsiteY422" fmla="*/ 2357493 h 3453324"/>
              <a:gd name="connsiteX423" fmla="*/ 2253230 w 4395438"/>
              <a:gd name="connsiteY423" fmla="*/ 2315521 h 3453324"/>
              <a:gd name="connsiteX424" fmla="*/ 1755981 w 4395438"/>
              <a:gd name="connsiteY424" fmla="*/ 2314099 h 3453324"/>
              <a:gd name="connsiteX425" fmla="*/ 1876915 w 4395438"/>
              <a:gd name="connsiteY425" fmla="*/ 2314099 h 3453324"/>
              <a:gd name="connsiteX426" fmla="*/ 1840635 w 4395438"/>
              <a:gd name="connsiteY426" fmla="*/ 2360338 h 3453324"/>
              <a:gd name="connsiteX427" fmla="*/ 1735351 w 4395438"/>
              <a:gd name="connsiteY427" fmla="*/ 2359626 h 3453324"/>
              <a:gd name="connsiteX428" fmla="*/ 1755981 w 4395438"/>
              <a:gd name="connsiteY428" fmla="*/ 2314099 h 3453324"/>
              <a:gd name="connsiteX429" fmla="*/ 2093884 w 4395438"/>
              <a:gd name="connsiteY429" fmla="*/ 2314098 h 3453324"/>
              <a:gd name="connsiteX430" fmla="*/ 2171424 w 4395438"/>
              <a:gd name="connsiteY430" fmla="*/ 2315520 h 3453324"/>
              <a:gd name="connsiteX431" fmla="*/ 2201301 w 4395438"/>
              <a:gd name="connsiteY431" fmla="*/ 2358202 h 3453324"/>
              <a:gd name="connsiteX432" fmla="*/ 2062584 w 4395438"/>
              <a:gd name="connsiteY432" fmla="*/ 2358202 h 3453324"/>
              <a:gd name="connsiteX433" fmla="*/ 2093884 w 4395438"/>
              <a:gd name="connsiteY433" fmla="*/ 2314098 h 3453324"/>
              <a:gd name="connsiteX434" fmla="*/ 1930979 w 4395438"/>
              <a:gd name="connsiteY434" fmla="*/ 2313388 h 3453324"/>
              <a:gd name="connsiteX435" fmla="*/ 2040531 w 4395438"/>
              <a:gd name="connsiteY435" fmla="*/ 2313388 h 3453324"/>
              <a:gd name="connsiteX436" fmla="*/ 2040531 w 4395438"/>
              <a:gd name="connsiteY436" fmla="*/ 2356781 h 3453324"/>
              <a:gd name="connsiteX437" fmla="*/ 1898968 w 4395438"/>
              <a:gd name="connsiteY437" fmla="*/ 2356781 h 3453324"/>
              <a:gd name="connsiteX438" fmla="*/ 1930979 w 4395438"/>
              <a:gd name="connsiteY438" fmla="*/ 2313388 h 3453324"/>
              <a:gd name="connsiteX439" fmla="*/ 1605882 w 4395438"/>
              <a:gd name="connsiteY439" fmla="*/ 2312676 h 3453324"/>
              <a:gd name="connsiteX440" fmla="*/ 1716145 w 4395438"/>
              <a:gd name="connsiteY440" fmla="*/ 2313388 h 3453324"/>
              <a:gd name="connsiteX441" fmla="*/ 1676308 w 4395438"/>
              <a:gd name="connsiteY441" fmla="*/ 2360338 h 3453324"/>
              <a:gd name="connsiteX442" fmla="*/ 1569602 w 4395438"/>
              <a:gd name="connsiteY442" fmla="*/ 2359627 h 3453324"/>
              <a:gd name="connsiteX443" fmla="*/ 1605882 w 4395438"/>
              <a:gd name="connsiteY443" fmla="*/ 2312676 h 3453324"/>
              <a:gd name="connsiteX444" fmla="*/ 1450091 w 4395438"/>
              <a:gd name="connsiteY444" fmla="*/ 2312676 h 3453324"/>
              <a:gd name="connsiteX445" fmla="*/ 1554664 w 4395438"/>
              <a:gd name="connsiteY445" fmla="*/ 2313388 h 3453324"/>
              <a:gd name="connsiteX446" fmla="*/ 1511269 w 4395438"/>
              <a:gd name="connsiteY446" fmla="*/ 2360338 h 3453324"/>
              <a:gd name="connsiteX447" fmla="*/ 1403140 w 4395438"/>
              <a:gd name="connsiteY447" fmla="*/ 2359626 h 3453324"/>
              <a:gd name="connsiteX448" fmla="*/ 1450091 w 4395438"/>
              <a:gd name="connsiteY448" fmla="*/ 2312676 h 3453324"/>
              <a:gd name="connsiteX449" fmla="*/ 1127126 w 4395438"/>
              <a:gd name="connsiteY449" fmla="*/ 2311964 h 3453324"/>
              <a:gd name="connsiteX450" fmla="*/ 1229564 w 4395438"/>
              <a:gd name="connsiteY450" fmla="*/ 2312676 h 3453324"/>
              <a:gd name="connsiteX451" fmla="*/ 1181191 w 4395438"/>
              <a:gd name="connsiteY451" fmla="*/ 2360337 h 3453324"/>
              <a:gd name="connsiteX452" fmla="*/ 1070928 w 4395438"/>
              <a:gd name="connsiteY452" fmla="*/ 2359626 h 3453324"/>
              <a:gd name="connsiteX453" fmla="*/ 1127126 w 4395438"/>
              <a:gd name="connsiteY453" fmla="*/ 2311964 h 3453324"/>
              <a:gd name="connsiteX454" fmla="*/ 1287185 w 4395438"/>
              <a:gd name="connsiteY454" fmla="*/ 2311964 h 3453324"/>
              <a:gd name="connsiteX455" fmla="*/ 1393180 w 4395438"/>
              <a:gd name="connsiteY455" fmla="*/ 2312676 h 3453324"/>
              <a:gd name="connsiteX456" fmla="*/ 1343384 w 4395438"/>
              <a:gd name="connsiteY456" fmla="*/ 2359626 h 3453324"/>
              <a:gd name="connsiteX457" fmla="*/ 1237389 w 4395438"/>
              <a:gd name="connsiteY457" fmla="*/ 2358914 h 3453324"/>
              <a:gd name="connsiteX458" fmla="*/ 1287185 w 4395438"/>
              <a:gd name="connsiteY458" fmla="*/ 2311964 h 3453324"/>
              <a:gd name="connsiteX459" fmla="*/ 990988 w 4395438"/>
              <a:gd name="connsiteY459" fmla="*/ 2308908 h 3453324"/>
              <a:gd name="connsiteX460" fmla="*/ 1065237 w 4395438"/>
              <a:gd name="connsiteY460" fmla="*/ 2315522 h 3453324"/>
              <a:gd name="connsiteX461" fmla="*/ 1016864 w 4395438"/>
              <a:gd name="connsiteY461" fmla="*/ 2360338 h 3453324"/>
              <a:gd name="connsiteX462" fmla="*/ 903755 w 4395438"/>
              <a:gd name="connsiteY462" fmla="*/ 2359627 h 3453324"/>
              <a:gd name="connsiteX463" fmla="*/ 990988 w 4395438"/>
              <a:gd name="connsiteY463" fmla="*/ 2308908 h 3453324"/>
              <a:gd name="connsiteX464" fmla="*/ 2012076 w 4395438"/>
              <a:gd name="connsiteY464" fmla="*/ 2271416 h 3453324"/>
              <a:gd name="connsiteX465" fmla="*/ 2115225 w 4395438"/>
              <a:gd name="connsiteY465" fmla="*/ 2271416 h 3453324"/>
              <a:gd name="connsiteX466" fmla="*/ 2127319 w 4395438"/>
              <a:gd name="connsiteY466" fmla="*/ 2284221 h 3453324"/>
              <a:gd name="connsiteX467" fmla="*/ 2115225 w 4395438"/>
              <a:gd name="connsiteY467" fmla="*/ 2300582 h 3453324"/>
              <a:gd name="connsiteX468" fmla="*/ 2061872 w 4395438"/>
              <a:gd name="connsiteY468" fmla="*/ 2301294 h 3453324"/>
              <a:gd name="connsiteX469" fmla="*/ 2012076 w 4395438"/>
              <a:gd name="connsiteY469" fmla="*/ 2300582 h 3453324"/>
              <a:gd name="connsiteX470" fmla="*/ 1997849 w 4395438"/>
              <a:gd name="connsiteY470" fmla="*/ 2286354 h 3453324"/>
              <a:gd name="connsiteX471" fmla="*/ 2012076 w 4395438"/>
              <a:gd name="connsiteY471" fmla="*/ 2271416 h 3453324"/>
              <a:gd name="connsiteX472" fmla="*/ 3397566 w 4395438"/>
              <a:gd name="connsiteY472" fmla="*/ 2271238 h 3453324"/>
              <a:gd name="connsiteX473" fmla="*/ 3467547 w 4395438"/>
              <a:gd name="connsiteY473" fmla="*/ 2294891 h 3453324"/>
              <a:gd name="connsiteX474" fmla="*/ 3323849 w 4395438"/>
              <a:gd name="connsiteY474" fmla="*/ 2272127 h 3453324"/>
              <a:gd name="connsiteX475" fmla="*/ 3397566 w 4395438"/>
              <a:gd name="connsiteY475" fmla="*/ 2271238 h 3453324"/>
              <a:gd name="connsiteX476" fmla="*/ 3222891 w 4395438"/>
              <a:gd name="connsiteY476" fmla="*/ 2270738 h 3453324"/>
              <a:gd name="connsiteX477" fmla="*/ 3316025 w 4395438"/>
              <a:gd name="connsiteY477" fmla="*/ 2304851 h 3453324"/>
              <a:gd name="connsiteX478" fmla="*/ 3170193 w 4395438"/>
              <a:gd name="connsiteY478" fmla="*/ 2279241 h 3453324"/>
              <a:gd name="connsiteX479" fmla="*/ 3222891 w 4395438"/>
              <a:gd name="connsiteY479" fmla="*/ 2270738 h 3453324"/>
              <a:gd name="connsiteX480" fmla="*/ 2464510 w 4395438"/>
              <a:gd name="connsiteY480" fmla="*/ 2270705 h 3453324"/>
              <a:gd name="connsiteX481" fmla="*/ 2553432 w 4395438"/>
              <a:gd name="connsiteY481" fmla="*/ 2271416 h 3453324"/>
              <a:gd name="connsiteX482" fmla="*/ 2579753 w 4395438"/>
              <a:gd name="connsiteY482" fmla="*/ 2290624 h 3453324"/>
              <a:gd name="connsiteX483" fmla="*/ 2573350 w 4395438"/>
              <a:gd name="connsiteY483" fmla="*/ 2302006 h 3453324"/>
              <a:gd name="connsiteX484" fmla="*/ 2464510 w 4395438"/>
              <a:gd name="connsiteY484" fmla="*/ 2301294 h 3453324"/>
              <a:gd name="connsiteX485" fmla="*/ 2443880 w 4395438"/>
              <a:gd name="connsiteY485" fmla="*/ 2283510 h 3453324"/>
              <a:gd name="connsiteX486" fmla="*/ 2464510 w 4395438"/>
              <a:gd name="connsiteY486" fmla="*/ 2270705 h 3453324"/>
              <a:gd name="connsiteX487" fmla="*/ 2313699 w 4395438"/>
              <a:gd name="connsiteY487" fmla="*/ 2270705 h 3453324"/>
              <a:gd name="connsiteX488" fmla="*/ 2406177 w 4395438"/>
              <a:gd name="connsiteY488" fmla="*/ 2271416 h 3453324"/>
              <a:gd name="connsiteX489" fmla="*/ 2429652 w 4395438"/>
              <a:gd name="connsiteY489" fmla="*/ 2292046 h 3453324"/>
              <a:gd name="connsiteX490" fmla="*/ 2423250 w 4395438"/>
              <a:gd name="connsiteY490" fmla="*/ 2302006 h 3453324"/>
              <a:gd name="connsiteX491" fmla="*/ 2313699 w 4395438"/>
              <a:gd name="connsiteY491" fmla="*/ 2301294 h 3453324"/>
              <a:gd name="connsiteX492" fmla="*/ 2295203 w 4395438"/>
              <a:gd name="connsiteY492" fmla="*/ 2285644 h 3453324"/>
              <a:gd name="connsiteX493" fmla="*/ 2313699 w 4395438"/>
              <a:gd name="connsiteY493" fmla="*/ 2270705 h 3453324"/>
              <a:gd name="connsiteX494" fmla="*/ 3074447 w 4395438"/>
              <a:gd name="connsiteY494" fmla="*/ 2270160 h 3453324"/>
              <a:gd name="connsiteX495" fmla="*/ 3169482 w 4395438"/>
              <a:gd name="connsiteY495" fmla="*/ 2306274 h 3453324"/>
              <a:gd name="connsiteX496" fmla="*/ 3023650 w 4395438"/>
              <a:gd name="connsiteY496" fmla="*/ 2279953 h 3453324"/>
              <a:gd name="connsiteX497" fmla="*/ 3074447 w 4395438"/>
              <a:gd name="connsiteY497" fmla="*/ 2270160 h 3453324"/>
              <a:gd name="connsiteX498" fmla="*/ 2213395 w 4395438"/>
              <a:gd name="connsiteY498" fmla="*/ 2269994 h 3453324"/>
              <a:gd name="connsiteX499" fmla="*/ 2258922 w 4395438"/>
              <a:gd name="connsiteY499" fmla="*/ 2270705 h 3453324"/>
              <a:gd name="connsiteX500" fmla="*/ 2278129 w 4395438"/>
              <a:gd name="connsiteY500" fmla="*/ 2285644 h 3453324"/>
              <a:gd name="connsiteX501" fmla="*/ 2260345 w 4395438"/>
              <a:gd name="connsiteY501" fmla="*/ 2301294 h 3453324"/>
              <a:gd name="connsiteX502" fmla="*/ 2165021 w 4395438"/>
              <a:gd name="connsiteY502" fmla="*/ 2301294 h 3453324"/>
              <a:gd name="connsiteX503" fmla="*/ 2145814 w 4395438"/>
              <a:gd name="connsiteY503" fmla="*/ 2286355 h 3453324"/>
              <a:gd name="connsiteX504" fmla="*/ 2167155 w 4395438"/>
              <a:gd name="connsiteY504" fmla="*/ 2270705 h 3453324"/>
              <a:gd name="connsiteX505" fmla="*/ 2213395 w 4395438"/>
              <a:gd name="connsiteY505" fmla="*/ 2269994 h 3453324"/>
              <a:gd name="connsiteX506" fmla="*/ 1975796 w 4395438"/>
              <a:gd name="connsiteY506" fmla="*/ 2269282 h 3453324"/>
              <a:gd name="connsiteX507" fmla="*/ 1984332 w 4395438"/>
              <a:gd name="connsiteY507" fmla="*/ 2279952 h 3453324"/>
              <a:gd name="connsiteX508" fmla="*/ 1962279 w 4395438"/>
              <a:gd name="connsiteY508" fmla="*/ 2299871 h 3453324"/>
              <a:gd name="connsiteX509" fmla="*/ 1849882 w 4395438"/>
              <a:gd name="connsiteY509" fmla="*/ 2300582 h 3453324"/>
              <a:gd name="connsiteX510" fmla="*/ 1844191 w 4395438"/>
              <a:gd name="connsiteY510" fmla="*/ 2288489 h 3453324"/>
              <a:gd name="connsiteX511" fmla="*/ 1869801 w 4395438"/>
              <a:gd name="connsiteY511" fmla="*/ 2269994 h 3453324"/>
              <a:gd name="connsiteX512" fmla="*/ 1975796 w 4395438"/>
              <a:gd name="connsiteY512" fmla="*/ 2269282 h 3453324"/>
              <a:gd name="connsiteX513" fmla="*/ 2938662 w 4395438"/>
              <a:gd name="connsiteY513" fmla="*/ 2269126 h 3453324"/>
              <a:gd name="connsiteX514" fmla="*/ 3020092 w 4395438"/>
              <a:gd name="connsiteY514" fmla="*/ 2297737 h 3453324"/>
              <a:gd name="connsiteX515" fmla="*/ 2886354 w 4395438"/>
              <a:gd name="connsiteY515" fmla="*/ 2275684 h 3453324"/>
              <a:gd name="connsiteX516" fmla="*/ 2938662 w 4395438"/>
              <a:gd name="connsiteY516" fmla="*/ 2269126 h 3453324"/>
              <a:gd name="connsiteX517" fmla="*/ 2787184 w 4395438"/>
              <a:gd name="connsiteY517" fmla="*/ 2268237 h 3453324"/>
              <a:gd name="connsiteX518" fmla="*/ 2871416 w 4395438"/>
              <a:gd name="connsiteY518" fmla="*/ 2298448 h 3453324"/>
              <a:gd name="connsiteX519" fmla="*/ 2741234 w 4395438"/>
              <a:gd name="connsiteY519" fmla="*/ 2276396 h 3453324"/>
              <a:gd name="connsiteX520" fmla="*/ 2787184 w 4395438"/>
              <a:gd name="connsiteY520" fmla="*/ 2268237 h 3453324"/>
              <a:gd name="connsiteX521" fmla="*/ 1762672 w 4395438"/>
              <a:gd name="connsiteY521" fmla="*/ 2267982 h 3453324"/>
              <a:gd name="connsiteX522" fmla="*/ 1838500 w 4395438"/>
              <a:gd name="connsiteY522" fmla="*/ 2271416 h 3453324"/>
              <a:gd name="connsiteX523" fmla="*/ 1810757 w 4395438"/>
              <a:gd name="connsiteY523" fmla="*/ 2299871 h 3453324"/>
              <a:gd name="connsiteX524" fmla="*/ 1697648 w 4395438"/>
              <a:gd name="connsiteY524" fmla="*/ 2301294 h 3453324"/>
              <a:gd name="connsiteX525" fmla="*/ 1762672 w 4395438"/>
              <a:gd name="connsiteY525" fmla="*/ 2267982 h 3453324"/>
              <a:gd name="connsiteX526" fmla="*/ 2650212 w 4395438"/>
              <a:gd name="connsiteY526" fmla="*/ 2267904 h 3453324"/>
              <a:gd name="connsiteX527" fmla="*/ 2722738 w 4395438"/>
              <a:gd name="connsiteY527" fmla="*/ 2296315 h 3453324"/>
              <a:gd name="connsiteX528" fmla="*/ 2593980 w 4395438"/>
              <a:gd name="connsiteY528" fmla="*/ 2273551 h 3453324"/>
              <a:gd name="connsiteX529" fmla="*/ 2650212 w 4395438"/>
              <a:gd name="connsiteY529" fmla="*/ 2267904 h 3453324"/>
              <a:gd name="connsiteX530" fmla="*/ 1531187 w 4395438"/>
              <a:gd name="connsiteY530" fmla="*/ 2267148 h 3453324"/>
              <a:gd name="connsiteX531" fmla="*/ 1396737 w 4395438"/>
              <a:gd name="connsiteY531" fmla="*/ 2291335 h 3453324"/>
              <a:gd name="connsiteX532" fmla="*/ 1531187 w 4395438"/>
              <a:gd name="connsiteY532" fmla="*/ 2267148 h 3453324"/>
              <a:gd name="connsiteX533" fmla="*/ 1624155 w 4395438"/>
              <a:gd name="connsiteY533" fmla="*/ 2267070 h 3453324"/>
              <a:gd name="connsiteX534" fmla="*/ 1689824 w 4395438"/>
              <a:gd name="connsiteY534" fmla="*/ 2272839 h 3453324"/>
              <a:gd name="connsiteX535" fmla="*/ 1661369 w 4395438"/>
              <a:gd name="connsiteY535" fmla="*/ 2299159 h 3453324"/>
              <a:gd name="connsiteX536" fmla="*/ 1546126 w 4395438"/>
              <a:gd name="connsiteY536" fmla="*/ 2300582 h 3453324"/>
              <a:gd name="connsiteX537" fmla="*/ 1624155 w 4395438"/>
              <a:gd name="connsiteY537" fmla="*/ 2267070 h 3453324"/>
              <a:gd name="connsiteX538" fmla="*/ 1323955 w 4395438"/>
              <a:gd name="connsiteY538" fmla="*/ 2265914 h 3453324"/>
              <a:gd name="connsiteX539" fmla="*/ 1381087 w 4395438"/>
              <a:gd name="connsiteY539" fmla="*/ 2272128 h 3453324"/>
              <a:gd name="connsiteX540" fmla="*/ 1245926 w 4395438"/>
              <a:gd name="connsiteY540" fmla="*/ 2297026 h 3453324"/>
              <a:gd name="connsiteX541" fmla="*/ 1323955 w 4395438"/>
              <a:gd name="connsiteY541" fmla="*/ 2265914 h 3453324"/>
              <a:gd name="connsiteX542" fmla="*/ 1080888 w 4395438"/>
              <a:gd name="connsiteY542" fmla="*/ 2265725 h 3453324"/>
              <a:gd name="connsiteX543" fmla="*/ 935056 w 4395438"/>
              <a:gd name="connsiteY543" fmla="*/ 2292047 h 3453324"/>
              <a:gd name="connsiteX544" fmla="*/ 1080888 w 4395438"/>
              <a:gd name="connsiteY544" fmla="*/ 2265725 h 3453324"/>
              <a:gd name="connsiteX545" fmla="*/ 1176634 w 4395438"/>
              <a:gd name="connsiteY545" fmla="*/ 2265592 h 3453324"/>
              <a:gd name="connsiteX546" fmla="*/ 1230987 w 4395438"/>
              <a:gd name="connsiteY546" fmla="*/ 2272128 h 3453324"/>
              <a:gd name="connsiteX547" fmla="*/ 1094403 w 4395438"/>
              <a:gd name="connsiteY547" fmla="*/ 2295603 h 3453324"/>
              <a:gd name="connsiteX548" fmla="*/ 1176634 w 4395438"/>
              <a:gd name="connsiteY548" fmla="*/ 2265592 h 3453324"/>
              <a:gd name="connsiteX549" fmla="*/ 853248 w 4395438"/>
              <a:gd name="connsiteY549" fmla="*/ 2230156 h 3453324"/>
              <a:gd name="connsiteX550" fmla="*/ 798474 w 4395438"/>
              <a:gd name="connsiteY550" fmla="*/ 2258611 h 3453324"/>
              <a:gd name="connsiteX551" fmla="*/ 552338 w 4395438"/>
              <a:gd name="connsiteY551" fmla="*/ 2637062 h 3453324"/>
              <a:gd name="connsiteX552" fmla="*/ 533843 w 4395438"/>
              <a:gd name="connsiteY552" fmla="*/ 2668362 h 3453324"/>
              <a:gd name="connsiteX553" fmla="*/ 3892237 w 4395438"/>
              <a:gd name="connsiteY553" fmla="*/ 2668362 h 3453324"/>
              <a:gd name="connsiteX554" fmla="*/ 3872319 w 4395438"/>
              <a:gd name="connsiteY554" fmla="*/ 2636351 h 3453324"/>
              <a:gd name="connsiteX555" fmla="*/ 3613379 w 4395438"/>
              <a:gd name="connsiteY555" fmla="*/ 2262879 h 3453324"/>
              <a:gd name="connsiteX556" fmla="*/ 3555046 w 4395438"/>
              <a:gd name="connsiteY556" fmla="*/ 2233002 h 3453324"/>
              <a:gd name="connsiteX557" fmla="*/ 853248 w 4395438"/>
              <a:gd name="connsiteY557" fmla="*/ 2230156 h 3453324"/>
              <a:gd name="connsiteX558" fmla="*/ 902332 w 4395438"/>
              <a:gd name="connsiteY558" fmla="*/ 2100686 h 3453324"/>
              <a:gd name="connsiteX559" fmla="*/ 2907696 w 4395438"/>
              <a:gd name="connsiteY559" fmla="*/ 2114203 h 3453324"/>
              <a:gd name="connsiteX560" fmla="*/ 3594171 w 4395438"/>
              <a:gd name="connsiteY560" fmla="*/ 2119182 h 3453324"/>
              <a:gd name="connsiteX561" fmla="*/ 3636143 w 4395438"/>
              <a:gd name="connsiteY561" fmla="*/ 2146214 h 3453324"/>
              <a:gd name="connsiteX562" fmla="*/ 3656061 w 4395438"/>
              <a:gd name="connsiteY562" fmla="*/ 2179649 h 3453324"/>
              <a:gd name="connsiteX563" fmla="*/ 4368858 w 4395438"/>
              <a:gd name="connsiteY563" fmla="*/ 3207584 h 3453324"/>
              <a:gd name="connsiteX564" fmla="*/ 4378105 w 4395438"/>
              <a:gd name="connsiteY564" fmla="*/ 3349859 h 3453324"/>
              <a:gd name="connsiteX565" fmla="*/ 4208798 w 4395438"/>
              <a:gd name="connsiteY565" fmla="*/ 3453008 h 3453324"/>
              <a:gd name="connsiteX566" fmla="*/ 3949147 w 4395438"/>
              <a:gd name="connsiteY566" fmla="*/ 3453008 h 3453324"/>
              <a:gd name="connsiteX567" fmla="*/ 2196322 w 4395438"/>
              <a:gd name="connsiteY567" fmla="*/ 3453008 h 3453324"/>
              <a:gd name="connsiteX568" fmla="*/ 198074 w 4395438"/>
              <a:gd name="connsiteY568" fmla="*/ 3453008 h 3453324"/>
              <a:gd name="connsiteX569" fmla="*/ 8137 w 4395438"/>
              <a:gd name="connsiteY569" fmla="*/ 3319270 h 3453324"/>
              <a:gd name="connsiteX570" fmla="*/ 40861 w 4395438"/>
              <a:gd name="connsiteY570" fmla="*/ 3136447 h 3453324"/>
              <a:gd name="connsiteX571" fmla="*/ 785669 w 4395438"/>
              <a:gd name="connsiteY571" fmla="*/ 2166844 h 3453324"/>
              <a:gd name="connsiteX572" fmla="*/ 796340 w 4395438"/>
              <a:gd name="connsiteY572" fmla="*/ 2152617 h 3453324"/>
              <a:gd name="connsiteX573" fmla="*/ 902332 w 4395438"/>
              <a:gd name="connsiteY573" fmla="*/ 2100686 h 3453324"/>
              <a:gd name="connsiteX574" fmla="*/ 945015 w 4395438"/>
              <a:gd name="connsiteY574" fmla="*/ 186380 h 3453324"/>
              <a:gd name="connsiteX575" fmla="*/ 875300 w 4395438"/>
              <a:gd name="connsiteY575" fmla="*/ 258228 h 3453324"/>
              <a:gd name="connsiteX576" fmla="*/ 875300 w 4395438"/>
              <a:gd name="connsiteY576" fmla="*/ 1759228 h 3453324"/>
              <a:gd name="connsiteX577" fmla="*/ 950706 w 4395438"/>
              <a:gd name="connsiteY577" fmla="*/ 1836056 h 3453324"/>
              <a:gd name="connsiteX578" fmla="*/ 2601805 w 4395438"/>
              <a:gd name="connsiteY578" fmla="*/ 1836056 h 3453324"/>
              <a:gd name="connsiteX579" fmla="*/ 3470393 w 4395438"/>
              <a:gd name="connsiteY579" fmla="*/ 1836056 h 3453324"/>
              <a:gd name="connsiteX580" fmla="*/ 3545798 w 4395438"/>
              <a:gd name="connsiteY580" fmla="*/ 1759228 h 3453324"/>
              <a:gd name="connsiteX581" fmla="*/ 3545798 w 4395438"/>
              <a:gd name="connsiteY581" fmla="*/ 258228 h 3453324"/>
              <a:gd name="connsiteX582" fmla="*/ 3476084 w 4395438"/>
              <a:gd name="connsiteY582" fmla="*/ 186380 h 3453324"/>
              <a:gd name="connsiteX583" fmla="*/ 2179961 w 4395438"/>
              <a:gd name="connsiteY583" fmla="*/ 186380 h 3453324"/>
              <a:gd name="connsiteX584" fmla="*/ 945015 w 4395438"/>
              <a:gd name="connsiteY584" fmla="*/ 186380 h 3453324"/>
              <a:gd name="connsiteX585" fmla="*/ 884548 w 4395438"/>
              <a:gd name="connsiteY585" fmla="*/ 0 h 3453324"/>
              <a:gd name="connsiteX586" fmla="*/ 2226200 w 4395438"/>
              <a:gd name="connsiteY586" fmla="*/ 711 h 3453324"/>
              <a:gd name="connsiteX587" fmla="*/ 3536550 w 4395438"/>
              <a:gd name="connsiteY587" fmla="*/ 0 h 3453324"/>
              <a:gd name="connsiteX588" fmla="*/ 3653215 w 4395438"/>
              <a:gd name="connsiteY588" fmla="*/ 114531 h 3453324"/>
              <a:gd name="connsiteX589" fmla="*/ 3653927 w 4395438"/>
              <a:gd name="connsiteY589" fmla="*/ 1885852 h 3453324"/>
              <a:gd name="connsiteX590" fmla="*/ 3537262 w 4395438"/>
              <a:gd name="connsiteY590" fmla="*/ 2001806 h 3453324"/>
              <a:gd name="connsiteX591" fmla="*/ 2283821 w 4395438"/>
              <a:gd name="connsiteY591" fmla="*/ 2001806 h 3453324"/>
              <a:gd name="connsiteX592" fmla="*/ 884548 w 4395438"/>
              <a:gd name="connsiteY592" fmla="*/ 2001806 h 3453324"/>
              <a:gd name="connsiteX593" fmla="*/ 767885 w 4395438"/>
              <a:gd name="connsiteY593" fmla="*/ 1885852 h 3453324"/>
              <a:gd name="connsiteX594" fmla="*/ 767885 w 4395438"/>
              <a:gd name="connsiteY594" fmla="*/ 114531 h 3453324"/>
              <a:gd name="connsiteX595" fmla="*/ 884548 w 4395438"/>
              <a:gd name="connsiteY595" fmla="*/ 0 h 345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</a:cxnLst>
            <a:rect l="l" t="t" r="r" b="b"/>
            <a:pathLst>
              <a:path w="4395438" h="3453324">
                <a:moveTo>
                  <a:pt x="3437669" y="3099455"/>
                </a:moveTo>
                <a:cubicBezTo>
                  <a:pt x="3408503" y="3098032"/>
                  <a:pt x="3402812" y="3111549"/>
                  <a:pt x="3410637" y="3138581"/>
                </a:cubicBezTo>
                <a:cubicBezTo>
                  <a:pt x="3461145" y="3138581"/>
                  <a:pt x="3510229" y="3138581"/>
                  <a:pt x="3558603" y="3138581"/>
                </a:cubicBezTo>
                <a:cubicBezTo>
                  <a:pt x="3563583" y="3111549"/>
                  <a:pt x="3554334" y="3100167"/>
                  <a:pt x="3529437" y="3100878"/>
                </a:cubicBezTo>
                <a:cubicBezTo>
                  <a:pt x="3498847" y="3101589"/>
                  <a:pt x="3468258" y="3101589"/>
                  <a:pt x="3437669" y="3099455"/>
                </a:cubicBezTo>
                <a:close/>
                <a:moveTo>
                  <a:pt x="878146" y="3097321"/>
                </a:moveTo>
                <a:cubicBezTo>
                  <a:pt x="853959" y="3096609"/>
                  <a:pt x="846134" y="3110126"/>
                  <a:pt x="841866" y="3133601"/>
                </a:cubicBezTo>
                <a:cubicBezTo>
                  <a:pt x="897353" y="3133601"/>
                  <a:pt x="949995" y="3133601"/>
                  <a:pt x="1002637" y="3133601"/>
                </a:cubicBezTo>
                <a:cubicBezTo>
                  <a:pt x="1006193" y="3100878"/>
                  <a:pt x="1006193" y="3100167"/>
                  <a:pt x="981295" y="3099455"/>
                </a:cubicBezTo>
                <a:cubicBezTo>
                  <a:pt x="947149" y="3098032"/>
                  <a:pt x="913003" y="3098744"/>
                  <a:pt x="878146" y="3097321"/>
                </a:cubicBezTo>
                <a:close/>
                <a:moveTo>
                  <a:pt x="2575340" y="2971397"/>
                </a:moveTo>
                <a:cubicBezTo>
                  <a:pt x="2567926" y="2971097"/>
                  <a:pt x="2558411" y="2972475"/>
                  <a:pt x="2546318" y="2974965"/>
                </a:cubicBezTo>
                <a:cubicBezTo>
                  <a:pt x="2547029" y="2990615"/>
                  <a:pt x="2548452" y="3006976"/>
                  <a:pt x="2549163" y="3022627"/>
                </a:cubicBezTo>
                <a:cubicBezTo>
                  <a:pt x="2442457" y="3022627"/>
                  <a:pt x="2337885" y="3022627"/>
                  <a:pt x="2233313" y="3022627"/>
                </a:cubicBezTo>
                <a:cubicBezTo>
                  <a:pt x="2232602" y="3003420"/>
                  <a:pt x="2231891" y="2988481"/>
                  <a:pt x="2230468" y="2972831"/>
                </a:cubicBezTo>
                <a:cubicBezTo>
                  <a:pt x="2214818" y="2972831"/>
                  <a:pt x="2201301" y="2972831"/>
                  <a:pt x="2187074" y="2972831"/>
                </a:cubicBezTo>
                <a:cubicBezTo>
                  <a:pt x="2184940" y="2989192"/>
                  <a:pt x="2183517" y="3003420"/>
                  <a:pt x="2182805" y="3020493"/>
                </a:cubicBezTo>
                <a:cubicBezTo>
                  <a:pt x="2073254" y="3020493"/>
                  <a:pt x="1967260" y="3020493"/>
                  <a:pt x="1860554" y="3020493"/>
                </a:cubicBezTo>
                <a:cubicBezTo>
                  <a:pt x="1861265" y="3010533"/>
                  <a:pt x="1861976" y="3003420"/>
                  <a:pt x="1862687" y="2996306"/>
                </a:cubicBezTo>
                <a:cubicBezTo>
                  <a:pt x="1863399" y="2988481"/>
                  <a:pt x="1864110" y="2980656"/>
                  <a:pt x="1864822" y="2973542"/>
                </a:cubicBezTo>
                <a:cubicBezTo>
                  <a:pt x="1821428" y="2967851"/>
                  <a:pt x="1816448" y="2974253"/>
                  <a:pt x="1818582" y="3034720"/>
                </a:cubicBezTo>
                <a:cubicBezTo>
                  <a:pt x="2078234" y="3034720"/>
                  <a:pt x="2337885" y="3034720"/>
                  <a:pt x="2598248" y="3034720"/>
                </a:cubicBezTo>
                <a:cubicBezTo>
                  <a:pt x="2600916" y="2988304"/>
                  <a:pt x="2597581" y="2972297"/>
                  <a:pt x="2575340" y="2971397"/>
                </a:cubicBezTo>
                <a:close/>
                <a:moveTo>
                  <a:pt x="2524266" y="2757996"/>
                </a:moveTo>
                <a:cubicBezTo>
                  <a:pt x="2537070" y="2813483"/>
                  <a:pt x="2549875" y="2869682"/>
                  <a:pt x="2563391" y="2928726"/>
                </a:cubicBezTo>
                <a:cubicBezTo>
                  <a:pt x="2332906" y="2928726"/>
                  <a:pt x="2105266" y="2928726"/>
                  <a:pt x="1871224" y="2928726"/>
                </a:cubicBezTo>
                <a:cubicBezTo>
                  <a:pt x="1883317" y="2873950"/>
                  <a:pt x="1893277" y="2822020"/>
                  <a:pt x="1906081" y="2771512"/>
                </a:cubicBezTo>
                <a:cubicBezTo>
                  <a:pt x="1907505" y="2765822"/>
                  <a:pt x="1919598" y="2758708"/>
                  <a:pt x="1927422" y="2758708"/>
                </a:cubicBezTo>
                <a:cubicBezTo>
                  <a:pt x="2124473" y="2757996"/>
                  <a:pt x="2322235" y="2757996"/>
                  <a:pt x="2524266" y="2757996"/>
                </a:cubicBezTo>
                <a:close/>
                <a:moveTo>
                  <a:pt x="2431075" y="2735943"/>
                </a:moveTo>
                <a:cubicBezTo>
                  <a:pt x="2254655" y="2736654"/>
                  <a:pt x="2078234" y="2737366"/>
                  <a:pt x="1901813" y="2738789"/>
                </a:cubicBezTo>
                <a:cubicBezTo>
                  <a:pt x="1888297" y="2738789"/>
                  <a:pt x="1865533" y="2744480"/>
                  <a:pt x="1863399" y="2752304"/>
                </a:cubicBezTo>
                <a:cubicBezTo>
                  <a:pt x="1846326" y="2814905"/>
                  <a:pt x="1833521" y="2878218"/>
                  <a:pt x="1818582" y="2945798"/>
                </a:cubicBezTo>
                <a:cubicBezTo>
                  <a:pt x="2086770" y="2946510"/>
                  <a:pt x="2349267" y="2946510"/>
                  <a:pt x="2618166" y="2946510"/>
                </a:cubicBezTo>
                <a:cubicBezTo>
                  <a:pt x="2602516" y="2878929"/>
                  <a:pt x="2588289" y="2814194"/>
                  <a:pt x="2571927" y="2750882"/>
                </a:cubicBezTo>
                <a:cubicBezTo>
                  <a:pt x="2570505" y="2744480"/>
                  <a:pt x="2554143" y="2737366"/>
                  <a:pt x="2544895" y="2736654"/>
                </a:cubicBezTo>
                <a:cubicBezTo>
                  <a:pt x="2507192" y="2735231"/>
                  <a:pt x="2469490" y="2735943"/>
                  <a:pt x="2431075" y="2735943"/>
                </a:cubicBezTo>
                <a:close/>
                <a:moveTo>
                  <a:pt x="3009422" y="2574372"/>
                </a:moveTo>
                <a:cubicBezTo>
                  <a:pt x="3038588" y="2574283"/>
                  <a:pt x="3067755" y="2574817"/>
                  <a:pt x="3096921" y="2577307"/>
                </a:cubicBezTo>
                <a:cubicBezTo>
                  <a:pt x="3111149" y="2578729"/>
                  <a:pt x="3122531" y="2606473"/>
                  <a:pt x="3136047" y="2622124"/>
                </a:cubicBezTo>
                <a:cubicBezTo>
                  <a:pt x="3133201" y="2624969"/>
                  <a:pt x="3131067" y="2628526"/>
                  <a:pt x="3128933" y="2632794"/>
                </a:cubicBezTo>
                <a:cubicBezTo>
                  <a:pt x="3069178" y="2632794"/>
                  <a:pt x="3010133" y="2635639"/>
                  <a:pt x="2951090" y="2630660"/>
                </a:cubicBezTo>
                <a:cubicBezTo>
                  <a:pt x="2937573" y="2629237"/>
                  <a:pt x="2926903" y="2600071"/>
                  <a:pt x="2914809" y="2583709"/>
                </a:cubicBezTo>
                <a:cubicBezTo>
                  <a:pt x="2916944" y="2580864"/>
                  <a:pt x="2919789" y="2578018"/>
                  <a:pt x="2921923" y="2575173"/>
                </a:cubicBezTo>
                <a:cubicBezTo>
                  <a:pt x="2951089" y="2575173"/>
                  <a:pt x="2980256" y="2574461"/>
                  <a:pt x="3009422" y="2574372"/>
                </a:cubicBezTo>
                <a:close/>
                <a:moveTo>
                  <a:pt x="1309949" y="2573750"/>
                </a:moveTo>
                <a:cubicBezTo>
                  <a:pt x="1349075" y="2573750"/>
                  <a:pt x="1387489" y="2573750"/>
                  <a:pt x="1426615" y="2573750"/>
                </a:cubicBezTo>
                <a:cubicBezTo>
                  <a:pt x="1419501" y="2632794"/>
                  <a:pt x="1417367" y="2634928"/>
                  <a:pt x="1364014" y="2634928"/>
                </a:cubicBezTo>
                <a:cubicBezTo>
                  <a:pt x="1326311" y="2634928"/>
                  <a:pt x="1288608" y="2634928"/>
                  <a:pt x="1248060" y="2634928"/>
                </a:cubicBezTo>
                <a:cubicBezTo>
                  <a:pt x="1257308" y="2575884"/>
                  <a:pt x="1260153" y="2573750"/>
                  <a:pt x="1309949" y="2573750"/>
                </a:cubicBezTo>
                <a:close/>
                <a:moveTo>
                  <a:pt x="1128549" y="2573750"/>
                </a:moveTo>
                <a:cubicBezTo>
                  <a:pt x="1166964" y="2573039"/>
                  <a:pt x="1203955" y="2573750"/>
                  <a:pt x="1244503" y="2573750"/>
                </a:cubicBezTo>
                <a:cubicBezTo>
                  <a:pt x="1228141" y="2635640"/>
                  <a:pt x="1228141" y="2635640"/>
                  <a:pt x="1172654" y="2635640"/>
                </a:cubicBezTo>
                <a:cubicBezTo>
                  <a:pt x="1135663" y="2635640"/>
                  <a:pt x="1097960" y="2635640"/>
                  <a:pt x="1059546" y="2635640"/>
                </a:cubicBezTo>
                <a:cubicBezTo>
                  <a:pt x="1072351" y="2577307"/>
                  <a:pt x="1075908" y="2574462"/>
                  <a:pt x="1128549" y="2573750"/>
                </a:cubicBezTo>
                <a:close/>
                <a:moveTo>
                  <a:pt x="2633017" y="2573661"/>
                </a:moveTo>
                <a:cubicBezTo>
                  <a:pt x="2659071" y="2573572"/>
                  <a:pt x="2683613" y="2574106"/>
                  <a:pt x="2707800" y="2576596"/>
                </a:cubicBezTo>
                <a:cubicBezTo>
                  <a:pt x="2719181" y="2578018"/>
                  <a:pt x="2727718" y="2605762"/>
                  <a:pt x="2737677" y="2620701"/>
                </a:cubicBezTo>
                <a:cubicBezTo>
                  <a:pt x="2734832" y="2624969"/>
                  <a:pt x="2731986" y="2629237"/>
                  <a:pt x="2729852" y="2633506"/>
                </a:cubicBezTo>
                <a:cubicBezTo>
                  <a:pt x="2680768" y="2633506"/>
                  <a:pt x="2631682" y="2636351"/>
                  <a:pt x="2582598" y="2631372"/>
                </a:cubicBezTo>
                <a:cubicBezTo>
                  <a:pt x="2571216" y="2629949"/>
                  <a:pt x="2563391" y="2600782"/>
                  <a:pt x="2549163" y="2574462"/>
                </a:cubicBezTo>
                <a:cubicBezTo>
                  <a:pt x="2579397" y="2574462"/>
                  <a:pt x="2606962" y="2573750"/>
                  <a:pt x="2633017" y="2573661"/>
                </a:cubicBezTo>
                <a:close/>
                <a:moveTo>
                  <a:pt x="3206117" y="2573394"/>
                </a:moveTo>
                <a:cubicBezTo>
                  <a:pt x="3230481" y="2573216"/>
                  <a:pt x="3254846" y="2573749"/>
                  <a:pt x="3279033" y="2576595"/>
                </a:cubicBezTo>
                <a:cubicBezTo>
                  <a:pt x="3293260" y="2578018"/>
                  <a:pt x="3304642" y="2605762"/>
                  <a:pt x="3316735" y="2621412"/>
                </a:cubicBezTo>
                <a:cubicBezTo>
                  <a:pt x="3314601" y="2624968"/>
                  <a:pt x="3312467" y="2628526"/>
                  <a:pt x="3310332" y="2632082"/>
                </a:cubicBezTo>
                <a:cubicBezTo>
                  <a:pt x="3263382" y="2632082"/>
                  <a:pt x="3215720" y="2636350"/>
                  <a:pt x="3170192" y="2629948"/>
                </a:cubicBezTo>
                <a:cubicBezTo>
                  <a:pt x="3153830" y="2627814"/>
                  <a:pt x="3141026" y="2600782"/>
                  <a:pt x="3126087" y="2585843"/>
                </a:cubicBezTo>
                <a:cubicBezTo>
                  <a:pt x="3128221" y="2582286"/>
                  <a:pt x="3131067" y="2578729"/>
                  <a:pt x="3133201" y="2574461"/>
                </a:cubicBezTo>
                <a:cubicBezTo>
                  <a:pt x="3157387" y="2574461"/>
                  <a:pt x="3181752" y="2573572"/>
                  <a:pt x="3206117" y="2573394"/>
                </a:cubicBezTo>
                <a:close/>
                <a:moveTo>
                  <a:pt x="3560737" y="2573128"/>
                </a:moveTo>
                <a:cubicBezTo>
                  <a:pt x="3585279" y="2572861"/>
                  <a:pt x="3608399" y="2573395"/>
                  <a:pt x="3631163" y="2576596"/>
                </a:cubicBezTo>
                <a:cubicBezTo>
                  <a:pt x="3648948" y="2578730"/>
                  <a:pt x="3663175" y="2605051"/>
                  <a:pt x="3679536" y="2620702"/>
                </a:cubicBezTo>
                <a:cubicBezTo>
                  <a:pt x="3678113" y="2623547"/>
                  <a:pt x="3676691" y="2627104"/>
                  <a:pt x="3674556" y="2629949"/>
                </a:cubicBezTo>
                <a:cubicBezTo>
                  <a:pt x="3624049" y="2629949"/>
                  <a:pt x="3572830" y="2633506"/>
                  <a:pt x="3523034" y="2627815"/>
                </a:cubicBezTo>
                <a:cubicBezTo>
                  <a:pt x="3510229" y="2625681"/>
                  <a:pt x="3499559" y="2597226"/>
                  <a:pt x="3481774" y="2574462"/>
                </a:cubicBezTo>
                <a:cubicBezTo>
                  <a:pt x="3510229" y="2574462"/>
                  <a:pt x="3536194" y="2573395"/>
                  <a:pt x="3560737" y="2573128"/>
                </a:cubicBezTo>
                <a:close/>
                <a:moveTo>
                  <a:pt x="1497752" y="2573039"/>
                </a:moveTo>
                <a:cubicBezTo>
                  <a:pt x="1535455" y="2573039"/>
                  <a:pt x="1572447" y="2573039"/>
                  <a:pt x="1610149" y="2573039"/>
                </a:cubicBezTo>
                <a:cubicBezTo>
                  <a:pt x="1608015" y="2632795"/>
                  <a:pt x="1605170" y="2634929"/>
                  <a:pt x="1551817" y="2634929"/>
                </a:cubicBezTo>
                <a:cubicBezTo>
                  <a:pt x="1512692" y="2634929"/>
                  <a:pt x="1474277" y="2634929"/>
                  <a:pt x="1432306" y="2634929"/>
                </a:cubicBezTo>
                <a:cubicBezTo>
                  <a:pt x="1447245" y="2573751"/>
                  <a:pt x="1447245" y="2573751"/>
                  <a:pt x="1497752" y="2573039"/>
                </a:cubicBezTo>
                <a:close/>
                <a:moveTo>
                  <a:pt x="812699" y="2573039"/>
                </a:moveTo>
                <a:cubicBezTo>
                  <a:pt x="894508" y="2573039"/>
                  <a:pt x="975604" y="2573039"/>
                  <a:pt x="1058124" y="2573039"/>
                </a:cubicBezTo>
                <a:cubicBezTo>
                  <a:pt x="1046030" y="2629949"/>
                  <a:pt x="1041050" y="2634929"/>
                  <a:pt x="991254" y="2634929"/>
                </a:cubicBezTo>
                <a:cubicBezTo>
                  <a:pt x="917983" y="2634929"/>
                  <a:pt x="844000" y="2634929"/>
                  <a:pt x="770731" y="2634929"/>
                </a:cubicBezTo>
                <a:cubicBezTo>
                  <a:pt x="759348" y="2634929"/>
                  <a:pt x="747965" y="2634217"/>
                  <a:pt x="735872" y="2633506"/>
                </a:cubicBezTo>
                <a:cubicBezTo>
                  <a:pt x="754368" y="2577307"/>
                  <a:pt x="759348" y="2573039"/>
                  <a:pt x="812699" y="2573039"/>
                </a:cubicBezTo>
                <a:close/>
                <a:moveTo>
                  <a:pt x="2811838" y="2572683"/>
                </a:moveTo>
                <a:cubicBezTo>
                  <a:pt x="2836914" y="2572505"/>
                  <a:pt x="2860389" y="2573038"/>
                  <a:pt x="2883509" y="2575884"/>
                </a:cubicBezTo>
                <a:cubicBezTo>
                  <a:pt x="2897736" y="2578018"/>
                  <a:pt x="2908407" y="2605762"/>
                  <a:pt x="2921211" y="2621412"/>
                </a:cubicBezTo>
                <a:cubicBezTo>
                  <a:pt x="2919077" y="2624969"/>
                  <a:pt x="2916943" y="2628526"/>
                  <a:pt x="2914808" y="2631371"/>
                </a:cubicBezTo>
                <a:cubicBezTo>
                  <a:pt x="2864301" y="2631371"/>
                  <a:pt x="2813794" y="2634217"/>
                  <a:pt x="2763998" y="2629237"/>
                </a:cubicBezTo>
                <a:cubicBezTo>
                  <a:pt x="2752616" y="2627815"/>
                  <a:pt x="2744791" y="2597937"/>
                  <a:pt x="2730563" y="2573750"/>
                </a:cubicBezTo>
                <a:cubicBezTo>
                  <a:pt x="2760085" y="2573750"/>
                  <a:pt x="2786762" y="2572861"/>
                  <a:pt x="2811838" y="2572683"/>
                </a:cubicBezTo>
                <a:close/>
                <a:moveTo>
                  <a:pt x="3382004" y="2572416"/>
                </a:moveTo>
                <a:cubicBezTo>
                  <a:pt x="3404412" y="2572149"/>
                  <a:pt x="3426643" y="2572683"/>
                  <a:pt x="3448339" y="2575884"/>
                </a:cubicBezTo>
                <a:cubicBezTo>
                  <a:pt x="3466836" y="2578729"/>
                  <a:pt x="3482486" y="2604339"/>
                  <a:pt x="3499559" y="2619278"/>
                </a:cubicBezTo>
                <a:cubicBezTo>
                  <a:pt x="3497424" y="2622835"/>
                  <a:pt x="3495291" y="2626392"/>
                  <a:pt x="3493156" y="2630660"/>
                </a:cubicBezTo>
                <a:cubicBezTo>
                  <a:pt x="3443360" y="2630660"/>
                  <a:pt x="3393564" y="2634217"/>
                  <a:pt x="3343768" y="2628525"/>
                </a:cubicBezTo>
                <a:cubicBezTo>
                  <a:pt x="3330252" y="2627103"/>
                  <a:pt x="3318870" y="2599359"/>
                  <a:pt x="3306776" y="2582998"/>
                </a:cubicBezTo>
                <a:cubicBezTo>
                  <a:pt x="3310333" y="2579441"/>
                  <a:pt x="3312467" y="2576595"/>
                  <a:pt x="3314602" y="2573750"/>
                </a:cubicBezTo>
                <a:cubicBezTo>
                  <a:pt x="3337010" y="2573750"/>
                  <a:pt x="3359596" y="2572683"/>
                  <a:pt x="3382004" y="2572416"/>
                </a:cubicBezTo>
                <a:close/>
                <a:moveTo>
                  <a:pt x="1677731" y="2572327"/>
                </a:moveTo>
                <a:cubicBezTo>
                  <a:pt x="1951609" y="2572327"/>
                  <a:pt x="2225488" y="2572327"/>
                  <a:pt x="2499367" y="2573039"/>
                </a:cubicBezTo>
                <a:cubicBezTo>
                  <a:pt x="2545606" y="2573039"/>
                  <a:pt x="2548452" y="2576595"/>
                  <a:pt x="2544895" y="2631372"/>
                </a:cubicBezTo>
                <a:cubicBezTo>
                  <a:pt x="2237582" y="2631372"/>
                  <a:pt x="1930980" y="2631372"/>
                  <a:pt x="1623666" y="2631372"/>
                </a:cubicBezTo>
                <a:cubicBezTo>
                  <a:pt x="1625089" y="2575884"/>
                  <a:pt x="1627223" y="2572327"/>
                  <a:pt x="1677731" y="2572327"/>
                </a:cubicBezTo>
                <a:close/>
                <a:moveTo>
                  <a:pt x="2263902" y="2505458"/>
                </a:moveTo>
                <a:cubicBezTo>
                  <a:pt x="2323658" y="2505458"/>
                  <a:pt x="2374166" y="2505458"/>
                  <a:pt x="2426096" y="2505458"/>
                </a:cubicBezTo>
                <a:cubicBezTo>
                  <a:pt x="2428941" y="2521108"/>
                  <a:pt x="2431076" y="2536047"/>
                  <a:pt x="2434632" y="2557388"/>
                </a:cubicBezTo>
                <a:cubicBezTo>
                  <a:pt x="2382702" y="2557388"/>
                  <a:pt x="2333617" y="2559522"/>
                  <a:pt x="2285243" y="2555254"/>
                </a:cubicBezTo>
                <a:cubicBezTo>
                  <a:pt x="2278130" y="2554543"/>
                  <a:pt x="2272439" y="2526799"/>
                  <a:pt x="2263902" y="2505458"/>
                </a:cubicBezTo>
                <a:close/>
                <a:moveTo>
                  <a:pt x="2698462" y="2504213"/>
                </a:moveTo>
                <a:cubicBezTo>
                  <a:pt x="2723271" y="2504213"/>
                  <a:pt x="2747991" y="2504747"/>
                  <a:pt x="2772533" y="2506881"/>
                </a:cubicBezTo>
                <a:cubicBezTo>
                  <a:pt x="2780359" y="2507592"/>
                  <a:pt x="2786050" y="2535336"/>
                  <a:pt x="2796721" y="2558100"/>
                </a:cubicBezTo>
                <a:cubicBezTo>
                  <a:pt x="2741945" y="2558100"/>
                  <a:pt x="2697840" y="2560945"/>
                  <a:pt x="2654446" y="2555965"/>
                </a:cubicBezTo>
                <a:cubicBezTo>
                  <a:pt x="2640930" y="2554542"/>
                  <a:pt x="2629548" y="2531068"/>
                  <a:pt x="2616743" y="2518263"/>
                </a:cubicBezTo>
                <a:cubicBezTo>
                  <a:pt x="2618878" y="2513995"/>
                  <a:pt x="2621723" y="2509015"/>
                  <a:pt x="2623857" y="2504746"/>
                </a:cubicBezTo>
                <a:cubicBezTo>
                  <a:pt x="2648755" y="2504746"/>
                  <a:pt x="2673653" y="2504213"/>
                  <a:pt x="2698462" y="2504213"/>
                </a:cubicBezTo>
                <a:close/>
                <a:moveTo>
                  <a:pt x="3520100" y="2503680"/>
                </a:moveTo>
                <a:cubicBezTo>
                  <a:pt x="3543308" y="2503502"/>
                  <a:pt x="3566428" y="2504036"/>
                  <a:pt x="3589192" y="2506882"/>
                </a:cubicBezTo>
                <a:cubicBezTo>
                  <a:pt x="3604842" y="2509015"/>
                  <a:pt x="3617647" y="2533202"/>
                  <a:pt x="3632586" y="2547429"/>
                </a:cubicBezTo>
                <a:cubicBezTo>
                  <a:pt x="3629739" y="2550275"/>
                  <a:pt x="3627606" y="2554543"/>
                  <a:pt x="3626183" y="2558100"/>
                </a:cubicBezTo>
                <a:cubicBezTo>
                  <a:pt x="3580655" y="2558100"/>
                  <a:pt x="3534416" y="2561657"/>
                  <a:pt x="3490311" y="2555966"/>
                </a:cubicBezTo>
                <a:cubicBezTo>
                  <a:pt x="3473949" y="2553831"/>
                  <a:pt x="3460433" y="2528934"/>
                  <a:pt x="3445494" y="2514706"/>
                </a:cubicBezTo>
                <a:cubicBezTo>
                  <a:pt x="3446917" y="2511149"/>
                  <a:pt x="3449051" y="2507593"/>
                  <a:pt x="3450474" y="2504747"/>
                </a:cubicBezTo>
                <a:cubicBezTo>
                  <a:pt x="3473594" y="2504747"/>
                  <a:pt x="3496891" y="2503858"/>
                  <a:pt x="3520100" y="2503680"/>
                </a:cubicBezTo>
                <a:close/>
                <a:moveTo>
                  <a:pt x="2450993" y="2503324"/>
                </a:moveTo>
                <a:cubicBezTo>
                  <a:pt x="2495810" y="2503324"/>
                  <a:pt x="2540627" y="2501901"/>
                  <a:pt x="2585443" y="2504035"/>
                </a:cubicBezTo>
                <a:cubicBezTo>
                  <a:pt x="2618166" y="2505458"/>
                  <a:pt x="2606784" y="2533913"/>
                  <a:pt x="2612475" y="2558099"/>
                </a:cubicBezTo>
                <a:cubicBezTo>
                  <a:pt x="2562679" y="2558099"/>
                  <a:pt x="2515729" y="2560944"/>
                  <a:pt x="2469489" y="2555965"/>
                </a:cubicBezTo>
                <a:cubicBezTo>
                  <a:pt x="2458819" y="2554543"/>
                  <a:pt x="2450282" y="2528222"/>
                  <a:pt x="2441034" y="2513283"/>
                </a:cubicBezTo>
                <a:cubicBezTo>
                  <a:pt x="2444591" y="2509727"/>
                  <a:pt x="2448148" y="2506881"/>
                  <a:pt x="2450993" y="2503324"/>
                </a:cubicBezTo>
                <a:close/>
                <a:moveTo>
                  <a:pt x="3345102" y="2502969"/>
                </a:moveTo>
                <a:cubicBezTo>
                  <a:pt x="3367777" y="2502791"/>
                  <a:pt x="3390363" y="2503325"/>
                  <a:pt x="3412771" y="2506171"/>
                </a:cubicBezTo>
                <a:cubicBezTo>
                  <a:pt x="3428421" y="2508304"/>
                  <a:pt x="3440515" y="2533202"/>
                  <a:pt x="3454030" y="2547429"/>
                </a:cubicBezTo>
                <a:cubicBezTo>
                  <a:pt x="3451896" y="2550275"/>
                  <a:pt x="3449762" y="2553832"/>
                  <a:pt x="3447628" y="2558100"/>
                </a:cubicBezTo>
                <a:cubicBezTo>
                  <a:pt x="3402811" y="2558100"/>
                  <a:pt x="3357995" y="2561657"/>
                  <a:pt x="3313890" y="2555967"/>
                </a:cubicBezTo>
                <a:cubicBezTo>
                  <a:pt x="3298240" y="2553832"/>
                  <a:pt x="3284724" y="2529645"/>
                  <a:pt x="3270496" y="2516129"/>
                </a:cubicBezTo>
                <a:cubicBezTo>
                  <a:pt x="3272631" y="2511861"/>
                  <a:pt x="3274764" y="2508304"/>
                  <a:pt x="3276899" y="2504036"/>
                </a:cubicBezTo>
                <a:cubicBezTo>
                  <a:pt x="3299663" y="2504036"/>
                  <a:pt x="3322427" y="2503147"/>
                  <a:pt x="3345102" y="2502969"/>
                </a:cubicBezTo>
                <a:close/>
                <a:moveTo>
                  <a:pt x="3106969" y="2502791"/>
                </a:moveTo>
                <a:cubicBezTo>
                  <a:pt x="3149741" y="2502791"/>
                  <a:pt x="3192245" y="2503325"/>
                  <a:pt x="3234928" y="2505459"/>
                </a:cubicBezTo>
                <a:cubicBezTo>
                  <a:pt x="3249866" y="2506170"/>
                  <a:pt x="3264094" y="2531779"/>
                  <a:pt x="3278321" y="2546007"/>
                </a:cubicBezTo>
                <a:cubicBezTo>
                  <a:pt x="3276187" y="2550275"/>
                  <a:pt x="3274053" y="2554543"/>
                  <a:pt x="3271919" y="2558100"/>
                </a:cubicBezTo>
                <a:cubicBezTo>
                  <a:pt x="3242041" y="2558100"/>
                  <a:pt x="3212164" y="2558100"/>
                  <a:pt x="3181574" y="2558100"/>
                </a:cubicBezTo>
                <a:cubicBezTo>
                  <a:pt x="3131778" y="2558100"/>
                  <a:pt x="3081982" y="2558100"/>
                  <a:pt x="3032897" y="2558100"/>
                </a:cubicBezTo>
                <a:cubicBezTo>
                  <a:pt x="2987369" y="2558100"/>
                  <a:pt x="2985947" y="2557389"/>
                  <a:pt x="2977410" y="2503324"/>
                </a:cubicBezTo>
                <a:cubicBezTo>
                  <a:pt x="3021160" y="2503324"/>
                  <a:pt x="3064198" y="2502791"/>
                  <a:pt x="3106969" y="2502791"/>
                </a:cubicBezTo>
                <a:close/>
                <a:moveTo>
                  <a:pt x="2165555" y="2502791"/>
                </a:moveTo>
                <a:cubicBezTo>
                  <a:pt x="2189920" y="2502791"/>
                  <a:pt x="2213751" y="2503325"/>
                  <a:pt x="2237582" y="2505459"/>
                </a:cubicBezTo>
                <a:cubicBezTo>
                  <a:pt x="2246118" y="2506882"/>
                  <a:pt x="2251098" y="2534625"/>
                  <a:pt x="2261769" y="2558100"/>
                </a:cubicBezTo>
                <a:cubicBezTo>
                  <a:pt x="2202013" y="2558100"/>
                  <a:pt x="2156485" y="2560234"/>
                  <a:pt x="2110246" y="2557389"/>
                </a:cubicBezTo>
                <a:cubicBezTo>
                  <a:pt x="2071120" y="2555255"/>
                  <a:pt x="2097441" y="2526088"/>
                  <a:pt x="2090327" y="2503324"/>
                </a:cubicBezTo>
                <a:cubicBezTo>
                  <a:pt x="2116292" y="2503324"/>
                  <a:pt x="2141190" y="2502791"/>
                  <a:pt x="2165555" y="2502791"/>
                </a:cubicBezTo>
                <a:close/>
                <a:moveTo>
                  <a:pt x="1957301" y="2502613"/>
                </a:moveTo>
                <a:cubicBezTo>
                  <a:pt x="1994291" y="2502613"/>
                  <a:pt x="2031994" y="2502613"/>
                  <a:pt x="2068274" y="2502613"/>
                </a:cubicBezTo>
                <a:cubicBezTo>
                  <a:pt x="2077522" y="2556677"/>
                  <a:pt x="2076810" y="2558811"/>
                  <a:pt x="2028438" y="2558811"/>
                </a:cubicBezTo>
                <a:cubicBezTo>
                  <a:pt x="1990023" y="2558811"/>
                  <a:pt x="1951609" y="2558811"/>
                  <a:pt x="1913195" y="2558811"/>
                </a:cubicBezTo>
                <a:cubicBezTo>
                  <a:pt x="1908927" y="2504747"/>
                  <a:pt x="1910349" y="2503325"/>
                  <a:pt x="1957301" y="2502613"/>
                </a:cubicBezTo>
                <a:close/>
                <a:moveTo>
                  <a:pt x="1775900" y="2502613"/>
                </a:moveTo>
                <a:cubicBezTo>
                  <a:pt x="1813602" y="2502613"/>
                  <a:pt x="1851305" y="2502613"/>
                  <a:pt x="1891142" y="2502613"/>
                </a:cubicBezTo>
                <a:cubicBezTo>
                  <a:pt x="1895410" y="2557388"/>
                  <a:pt x="1894698" y="2558100"/>
                  <a:pt x="1846326" y="2558100"/>
                </a:cubicBezTo>
                <a:cubicBezTo>
                  <a:pt x="1808623" y="2558100"/>
                  <a:pt x="1770920" y="2558100"/>
                  <a:pt x="1733928" y="2558100"/>
                </a:cubicBezTo>
                <a:cubicBezTo>
                  <a:pt x="1727526" y="2507592"/>
                  <a:pt x="1731083" y="2502613"/>
                  <a:pt x="1775900" y="2502613"/>
                </a:cubicBezTo>
                <a:close/>
                <a:moveTo>
                  <a:pt x="1599478" y="2502613"/>
                </a:moveTo>
                <a:cubicBezTo>
                  <a:pt x="1637181" y="2502613"/>
                  <a:pt x="1674173" y="2502613"/>
                  <a:pt x="1711164" y="2502613"/>
                </a:cubicBezTo>
                <a:cubicBezTo>
                  <a:pt x="1717566" y="2552409"/>
                  <a:pt x="1713298" y="2558100"/>
                  <a:pt x="1668482" y="2558100"/>
                </a:cubicBezTo>
                <a:cubicBezTo>
                  <a:pt x="1628645" y="2558100"/>
                  <a:pt x="1589519" y="2558100"/>
                  <a:pt x="1549682" y="2558100"/>
                </a:cubicBezTo>
                <a:cubicBezTo>
                  <a:pt x="1553239" y="2504747"/>
                  <a:pt x="1554662" y="2502613"/>
                  <a:pt x="1599478" y="2502613"/>
                </a:cubicBezTo>
                <a:close/>
                <a:moveTo>
                  <a:pt x="1420213" y="2502613"/>
                </a:moveTo>
                <a:cubicBezTo>
                  <a:pt x="1457915" y="2502613"/>
                  <a:pt x="1495618" y="2502613"/>
                  <a:pt x="1536166" y="2502613"/>
                </a:cubicBezTo>
                <a:cubicBezTo>
                  <a:pt x="1531187" y="2557388"/>
                  <a:pt x="1530475" y="2558100"/>
                  <a:pt x="1484236" y="2558100"/>
                </a:cubicBezTo>
                <a:cubicBezTo>
                  <a:pt x="1445822" y="2558100"/>
                  <a:pt x="1406697" y="2558100"/>
                  <a:pt x="1367571" y="2558100"/>
                </a:cubicBezTo>
                <a:cubicBezTo>
                  <a:pt x="1371128" y="2506170"/>
                  <a:pt x="1374685" y="2502613"/>
                  <a:pt x="1420213" y="2502613"/>
                </a:cubicBezTo>
                <a:close/>
                <a:moveTo>
                  <a:pt x="1240947" y="2502613"/>
                </a:moveTo>
                <a:cubicBezTo>
                  <a:pt x="1279361" y="2502613"/>
                  <a:pt x="1318487" y="2502613"/>
                  <a:pt x="1357613" y="2502613"/>
                </a:cubicBezTo>
                <a:cubicBezTo>
                  <a:pt x="1349076" y="2557388"/>
                  <a:pt x="1347653" y="2558100"/>
                  <a:pt x="1300703" y="2558100"/>
                </a:cubicBezTo>
                <a:cubicBezTo>
                  <a:pt x="1261577" y="2558100"/>
                  <a:pt x="1223163" y="2558100"/>
                  <a:pt x="1184037" y="2558100"/>
                </a:cubicBezTo>
                <a:cubicBezTo>
                  <a:pt x="1191863" y="2506881"/>
                  <a:pt x="1196130" y="2502613"/>
                  <a:pt x="1240947" y="2502613"/>
                </a:cubicBezTo>
                <a:close/>
                <a:moveTo>
                  <a:pt x="2870348" y="2502257"/>
                </a:moveTo>
                <a:cubicBezTo>
                  <a:pt x="2893289" y="2502079"/>
                  <a:pt x="2916231" y="2502612"/>
                  <a:pt x="2938995" y="2505458"/>
                </a:cubicBezTo>
                <a:cubicBezTo>
                  <a:pt x="2952512" y="2506881"/>
                  <a:pt x="2963182" y="2533202"/>
                  <a:pt x="2975275" y="2547429"/>
                </a:cubicBezTo>
                <a:cubicBezTo>
                  <a:pt x="2972430" y="2550986"/>
                  <a:pt x="2968873" y="2554543"/>
                  <a:pt x="2966027" y="2558100"/>
                </a:cubicBezTo>
                <a:cubicBezTo>
                  <a:pt x="2921211" y="2558100"/>
                  <a:pt x="2875683" y="2561657"/>
                  <a:pt x="2831578" y="2555966"/>
                </a:cubicBezTo>
                <a:cubicBezTo>
                  <a:pt x="2817351" y="2553831"/>
                  <a:pt x="2805969" y="2528222"/>
                  <a:pt x="2793875" y="2513283"/>
                </a:cubicBezTo>
                <a:cubicBezTo>
                  <a:pt x="2796721" y="2509726"/>
                  <a:pt x="2799566" y="2506170"/>
                  <a:pt x="2801701" y="2503324"/>
                </a:cubicBezTo>
                <a:cubicBezTo>
                  <a:pt x="2824464" y="2503324"/>
                  <a:pt x="2847406" y="2502435"/>
                  <a:pt x="2870348" y="2502257"/>
                </a:cubicBezTo>
                <a:close/>
                <a:moveTo>
                  <a:pt x="1060969" y="2501190"/>
                </a:moveTo>
                <a:cubicBezTo>
                  <a:pt x="1099383" y="2504747"/>
                  <a:pt x="1138509" y="2501901"/>
                  <a:pt x="1177634" y="2501901"/>
                </a:cubicBezTo>
                <a:cubicBezTo>
                  <a:pt x="1166252" y="2555966"/>
                  <a:pt x="1164118" y="2557389"/>
                  <a:pt x="1115745" y="2558100"/>
                </a:cubicBezTo>
                <a:cubicBezTo>
                  <a:pt x="1078754" y="2558100"/>
                  <a:pt x="1041050" y="2558100"/>
                  <a:pt x="998368" y="2558100"/>
                </a:cubicBezTo>
                <a:cubicBezTo>
                  <a:pt x="1006905" y="2519685"/>
                  <a:pt x="1021132" y="2498344"/>
                  <a:pt x="1060969" y="2501190"/>
                </a:cubicBezTo>
                <a:close/>
                <a:moveTo>
                  <a:pt x="857515" y="2501190"/>
                </a:moveTo>
                <a:cubicBezTo>
                  <a:pt x="903043" y="2504747"/>
                  <a:pt x="949282" y="2501901"/>
                  <a:pt x="995522" y="2501901"/>
                </a:cubicBezTo>
                <a:cubicBezTo>
                  <a:pt x="986985" y="2550986"/>
                  <a:pt x="979872" y="2557389"/>
                  <a:pt x="935055" y="2557389"/>
                </a:cubicBezTo>
                <a:cubicBezTo>
                  <a:pt x="884548" y="2558100"/>
                  <a:pt x="834041" y="2558100"/>
                  <a:pt x="780688" y="2558100"/>
                </a:cubicBezTo>
                <a:cubicBezTo>
                  <a:pt x="792781" y="2513283"/>
                  <a:pt x="816967" y="2498344"/>
                  <a:pt x="857515" y="2501190"/>
                </a:cubicBezTo>
                <a:close/>
                <a:moveTo>
                  <a:pt x="2189208" y="2440011"/>
                </a:moveTo>
                <a:cubicBezTo>
                  <a:pt x="2239004" y="2440011"/>
                  <a:pt x="2287378" y="2440011"/>
                  <a:pt x="2338596" y="2440011"/>
                </a:cubicBezTo>
                <a:cubicBezTo>
                  <a:pt x="2340731" y="2453528"/>
                  <a:pt x="2342865" y="2465620"/>
                  <a:pt x="2345710" y="2483405"/>
                </a:cubicBezTo>
                <a:cubicBezTo>
                  <a:pt x="2293780" y="2483405"/>
                  <a:pt x="2243272" y="2483405"/>
                  <a:pt x="2189208" y="2483405"/>
                </a:cubicBezTo>
                <a:cubicBezTo>
                  <a:pt x="2189208" y="2469178"/>
                  <a:pt x="2189208" y="2457084"/>
                  <a:pt x="2189208" y="2440011"/>
                </a:cubicBezTo>
                <a:close/>
                <a:moveTo>
                  <a:pt x="3481329" y="2439211"/>
                </a:moveTo>
                <a:cubicBezTo>
                  <a:pt x="3504360" y="2439122"/>
                  <a:pt x="3527301" y="2439656"/>
                  <a:pt x="3550065" y="2442146"/>
                </a:cubicBezTo>
                <a:cubicBezTo>
                  <a:pt x="3563581" y="2443568"/>
                  <a:pt x="3574252" y="2467044"/>
                  <a:pt x="3592036" y="2486962"/>
                </a:cubicBezTo>
                <a:cubicBezTo>
                  <a:pt x="3535837" y="2486962"/>
                  <a:pt x="3490310" y="2489807"/>
                  <a:pt x="3445494" y="2485539"/>
                </a:cubicBezTo>
                <a:cubicBezTo>
                  <a:pt x="3431977" y="2484117"/>
                  <a:pt x="3420595" y="2462064"/>
                  <a:pt x="3408502" y="2449259"/>
                </a:cubicBezTo>
                <a:cubicBezTo>
                  <a:pt x="3409925" y="2446414"/>
                  <a:pt x="3411348" y="2442857"/>
                  <a:pt x="3412059" y="2440012"/>
                </a:cubicBezTo>
                <a:cubicBezTo>
                  <a:pt x="3435179" y="2440012"/>
                  <a:pt x="3458298" y="2439300"/>
                  <a:pt x="3481329" y="2439211"/>
                </a:cubicBezTo>
                <a:close/>
                <a:moveTo>
                  <a:pt x="2599582" y="2438767"/>
                </a:moveTo>
                <a:cubicBezTo>
                  <a:pt x="2622790" y="2438767"/>
                  <a:pt x="2645910" y="2439301"/>
                  <a:pt x="2668674" y="2441435"/>
                </a:cubicBezTo>
                <a:cubicBezTo>
                  <a:pt x="2678633" y="2441435"/>
                  <a:pt x="2685747" y="2466332"/>
                  <a:pt x="2697840" y="2487673"/>
                </a:cubicBezTo>
                <a:cubicBezTo>
                  <a:pt x="2643064" y="2487673"/>
                  <a:pt x="2598248" y="2489808"/>
                  <a:pt x="2553431" y="2486251"/>
                </a:cubicBezTo>
                <a:cubicBezTo>
                  <a:pt x="2542049" y="2485540"/>
                  <a:pt x="2532801" y="2462776"/>
                  <a:pt x="2522842" y="2450682"/>
                </a:cubicBezTo>
                <a:cubicBezTo>
                  <a:pt x="2524976" y="2447126"/>
                  <a:pt x="2527821" y="2443569"/>
                  <a:pt x="2529956" y="2439300"/>
                </a:cubicBezTo>
                <a:cubicBezTo>
                  <a:pt x="2553076" y="2439300"/>
                  <a:pt x="2576373" y="2438767"/>
                  <a:pt x="2599582" y="2438767"/>
                </a:cubicBezTo>
                <a:close/>
                <a:moveTo>
                  <a:pt x="2768889" y="2438500"/>
                </a:moveTo>
                <a:cubicBezTo>
                  <a:pt x="2791564" y="2438412"/>
                  <a:pt x="2814150" y="2438945"/>
                  <a:pt x="2836558" y="2441435"/>
                </a:cubicBezTo>
                <a:cubicBezTo>
                  <a:pt x="2847229" y="2442857"/>
                  <a:pt x="2855766" y="2467044"/>
                  <a:pt x="2865725" y="2480560"/>
                </a:cubicBezTo>
                <a:cubicBezTo>
                  <a:pt x="2861457" y="2482694"/>
                  <a:pt x="2858611" y="2485540"/>
                  <a:pt x="2855054" y="2488385"/>
                </a:cubicBezTo>
                <a:cubicBezTo>
                  <a:pt x="2818774" y="2488385"/>
                  <a:pt x="2782495" y="2488385"/>
                  <a:pt x="2746214" y="2488385"/>
                </a:cubicBezTo>
                <a:cubicBezTo>
                  <a:pt x="2705665" y="2488385"/>
                  <a:pt x="2705665" y="2487674"/>
                  <a:pt x="2700686" y="2439301"/>
                </a:cubicBezTo>
                <a:cubicBezTo>
                  <a:pt x="2723450" y="2439301"/>
                  <a:pt x="2746214" y="2438589"/>
                  <a:pt x="2768889" y="2438500"/>
                </a:cubicBezTo>
                <a:close/>
                <a:moveTo>
                  <a:pt x="2428497" y="2437077"/>
                </a:moveTo>
                <a:cubicBezTo>
                  <a:pt x="2450816" y="2436988"/>
                  <a:pt x="2473046" y="2437522"/>
                  <a:pt x="2495099" y="2440012"/>
                </a:cubicBezTo>
                <a:cubicBezTo>
                  <a:pt x="2505770" y="2440723"/>
                  <a:pt x="2513595" y="2464910"/>
                  <a:pt x="2522843" y="2478426"/>
                </a:cubicBezTo>
                <a:cubicBezTo>
                  <a:pt x="2520708" y="2481271"/>
                  <a:pt x="2517863" y="2484828"/>
                  <a:pt x="2515729" y="2487674"/>
                </a:cubicBezTo>
                <a:cubicBezTo>
                  <a:pt x="2470201" y="2487674"/>
                  <a:pt x="2423962" y="2489808"/>
                  <a:pt x="2378434" y="2485539"/>
                </a:cubicBezTo>
                <a:cubicBezTo>
                  <a:pt x="2369186" y="2484828"/>
                  <a:pt x="2361361" y="2460642"/>
                  <a:pt x="2352824" y="2447125"/>
                </a:cubicBezTo>
                <a:cubicBezTo>
                  <a:pt x="2355670" y="2444280"/>
                  <a:pt x="2358515" y="2441434"/>
                  <a:pt x="2361361" y="2437878"/>
                </a:cubicBezTo>
                <a:cubicBezTo>
                  <a:pt x="2383769" y="2437878"/>
                  <a:pt x="2406177" y="2437166"/>
                  <a:pt x="2428497" y="2437077"/>
                </a:cubicBezTo>
                <a:close/>
                <a:moveTo>
                  <a:pt x="3101634" y="2436722"/>
                </a:moveTo>
                <a:cubicBezTo>
                  <a:pt x="3123597" y="2436455"/>
                  <a:pt x="3144227" y="2436811"/>
                  <a:pt x="3164501" y="2439301"/>
                </a:cubicBezTo>
                <a:cubicBezTo>
                  <a:pt x="3180863" y="2441435"/>
                  <a:pt x="3194379" y="2460642"/>
                  <a:pt x="3209318" y="2472735"/>
                </a:cubicBezTo>
                <a:cubicBezTo>
                  <a:pt x="3207183" y="2477003"/>
                  <a:pt x="3205761" y="2481271"/>
                  <a:pt x="3203626" y="2485540"/>
                </a:cubicBezTo>
                <a:cubicBezTo>
                  <a:pt x="3155254" y="2485540"/>
                  <a:pt x="3106880" y="2487674"/>
                  <a:pt x="3059218" y="2483406"/>
                </a:cubicBezTo>
                <a:cubicBezTo>
                  <a:pt x="3049970" y="2483406"/>
                  <a:pt x="3042856" y="2459219"/>
                  <a:pt x="3030763" y="2437878"/>
                </a:cubicBezTo>
                <a:cubicBezTo>
                  <a:pt x="3056373" y="2437878"/>
                  <a:pt x="3079670" y="2436989"/>
                  <a:pt x="3101634" y="2436722"/>
                </a:cubicBezTo>
                <a:close/>
                <a:moveTo>
                  <a:pt x="2934639" y="2436722"/>
                </a:moveTo>
                <a:cubicBezTo>
                  <a:pt x="2955714" y="2436455"/>
                  <a:pt x="2976699" y="2436811"/>
                  <a:pt x="2997329" y="2439301"/>
                </a:cubicBezTo>
                <a:cubicBezTo>
                  <a:pt x="3012268" y="2441435"/>
                  <a:pt x="3024362" y="2462776"/>
                  <a:pt x="3037877" y="2475580"/>
                </a:cubicBezTo>
                <a:cubicBezTo>
                  <a:pt x="3035743" y="2479138"/>
                  <a:pt x="3032897" y="2483406"/>
                  <a:pt x="3030764" y="2486962"/>
                </a:cubicBezTo>
                <a:cubicBezTo>
                  <a:pt x="2985236" y="2486962"/>
                  <a:pt x="2939708" y="2489808"/>
                  <a:pt x="2894891" y="2484829"/>
                </a:cubicBezTo>
                <a:cubicBezTo>
                  <a:pt x="2882798" y="2483406"/>
                  <a:pt x="2873550" y="2460642"/>
                  <a:pt x="2862879" y="2447126"/>
                </a:cubicBezTo>
                <a:cubicBezTo>
                  <a:pt x="2866436" y="2444992"/>
                  <a:pt x="2869281" y="2441435"/>
                  <a:pt x="2871416" y="2437878"/>
                </a:cubicBezTo>
                <a:cubicBezTo>
                  <a:pt x="2892401" y="2437878"/>
                  <a:pt x="2913565" y="2436989"/>
                  <a:pt x="2934639" y="2436722"/>
                </a:cubicBezTo>
                <a:close/>
                <a:moveTo>
                  <a:pt x="2056892" y="2436455"/>
                </a:moveTo>
                <a:cubicBezTo>
                  <a:pt x="2081791" y="2436455"/>
                  <a:pt x="2106688" y="2436455"/>
                  <a:pt x="2131587" y="2437167"/>
                </a:cubicBezTo>
                <a:cubicBezTo>
                  <a:pt x="2174270" y="2437878"/>
                  <a:pt x="2174981" y="2438590"/>
                  <a:pt x="2166444" y="2485540"/>
                </a:cubicBezTo>
                <a:cubicBezTo>
                  <a:pt x="2118070" y="2485540"/>
                  <a:pt x="2068986" y="2485540"/>
                  <a:pt x="2019901" y="2485540"/>
                </a:cubicBezTo>
                <a:cubicBezTo>
                  <a:pt x="2011364" y="2439301"/>
                  <a:pt x="2013499" y="2437167"/>
                  <a:pt x="2056892" y="2436455"/>
                </a:cubicBezTo>
                <a:close/>
                <a:moveTo>
                  <a:pt x="1889720" y="2435032"/>
                </a:moveTo>
                <a:cubicBezTo>
                  <a:pt x="1920309" y="2435032"/>
                  <a:pt x="1950898" y="2434321"/>
                  <a:pt x="1981487" y="2437166"/>
                </a:cubicBezTo>
                <a:cubicBezTo>
                  <a:pt x="1987889" y="2437878"/>
                  <a:pt x="1999271" y="2452816"/>
                  <a:pt x="1998560" y="2459930"/>
                </a:cubicBezTo>
                <a:cubicBezTo>
                  <a:pt x="1997848" y="2469889"/>
                  <a:pt x="1987889" y="2486251"/>
                  <a:pt x="1980775" y="2486251"/>
                </a:cubicBezTo>
                <a:cubicBezTo>
                  <a:pt x="1934536" y="2488385"/>
                  <a:pt x="1889008" y="2487674"/>
                  <a:pt x="1843480" y="2487674"/>
                </a:cubicBezTo>
                <a:cubicBezTo>
                  <a:pt x="1844191" y="2436455"/>
                  <a:pt x="1844903" y="2435032"/>
                  <a:pt x="1889720" y="2435032"/>
                </a:cubicBezTo>
                <a:close/>
                <a:moveTo>
                  <a:pt x="1711877" y="2435032"/>
                </a:moveTo>
                <a:cubicBezTo>
                  <a:pt x="1748868" y="2434321"/>
                  <a:pt x="1786571" y="2435032"/>
                  <a:pt x="1825697" y="2435032"/>
                </a:cubicBezTo>
                <a:cubicBezTo>
                  <a:pt x="1830676" y="2474158"/>
                  <a:pt x="1821428" y="2491231"/>
                  <a:pt x="1785148" y="2489096"/>
                </a:cubicBezTo>
                <a:cubicBezTo>
                  <a:pt x="1747445" y="2486251"/>
                  <a:pt x="1709742" y="2488385"/>
                  <a:pt x="1672750" y="2488385"/>
                </a:cubicBezTo>
                <a:cubicBezTo>
                  <a:pt x="1667059" y="2443569"/>
                  <a:pt x="1672750" y="2435744"/>
                  <a:pt x="1711877" y="2435032"/>
                </a:cubicBezTo>
                <a:close/>
                <a:moveTo>
                  <a:pt x="1543281" y="2434321"/>
                </a:moveTo>
                <a:cubicBezTo>
                  <a:pt x="1580272" y="2434321"/>
                  <a:pt x="1617263" y="2435033"/>
                  <a:pt x="1654967" y="2435033"/>
                </a:cubicBezTo>
                <a:cubicBezTo>
                  <a:pt x="1657100" y="2475581"/>
                  <a:pt x="1645007" y="2491231"/>
                  <a:pt x="1608727" y="2488385"/>
                </a:cubicBezTo>
                <a:cubicBezTo>
                  <a:pt x="1571025" y="2485540"/>
                  <a:pt x="1533322" y="2487674"/>
                  <a:pt x="1495619" y="2487674"/>
                </a:cubicBezTo>
                <a:cubicBezTo>
                  <a:pt x="1497754" y="2439301"/>
                  <a:pt x="1501310" y="2435033"/>
                  <a:pt x="1543281" y="2434321"/>
                </a:cubicBezTo>
                <a:close/>
                <a:moveTo>
                  <a:pt x="887395" y="2434321"/>
                </a:moveTo>
                <a:cubicBezTo>
                  <a:pt x="966357" y="2435744"/>
                  <a:pt x="1045320" y="2434321"/>
                  <a:pt x="1126416" y="2434321"/>
                </a:cubicBezTo>
                <a:cubicBezTo>
                  <a:pt x="1120014" y="2477003"/>
                  <a:pt x="1100095" y="2489096"/>
                  <a:pt x="1063815" y="2488385"/>
                </a:cubicBezTo>
                <a:cubicBezTo>
                  <a:pt x="984853" y="2485540"/>
                  <a:pt x="905890" y="2487673"/>
                  <a:pt x="824082" y="2487673"/>
                </a:cubicBezTo>
                <a:cubicBezTo>
                  <a:pt x="834041" y="2452817"/>
                  <a:pt x="848981" y="2432897"/>
                  <a:pt x="887395" y="2434321"/>
                </a:cubicBezTo>
                <a:close/>
                <a:moveTo>
                  <a:pt x="1368994" y="2433610"/>
                </a:moveTo>
                <a:cubicBezTo>
                  <a:pt x="1407407" y="2436455"/>
                  <a:pt x="1445110" y="2434322"/>
                  <a:pt x="1482814" y="2434322"/>
                </a:cubicBezTo>
                <a:cubicBezTo>
                  <a:pt x="1483525" y="2480560"/>
                  <a:pt x="1462895" y="2490520"/>
                  <a:pt x="1428037" y="2487674"/>
                </a:cubicBezTo>
                <a:cubicBezTo>
                  <a:pt x="1391758" y="2484829"/>
                  <a:pt x="1355477" y="2486963"/>
                  <a:pt x="1317063" y="2486963"/>
                </a:cubicBezTo>
                <a:cubicBezTo>
                  <a:pt x="1319198" y="2450683"/>
                  <a:pt x="1332002" y="2431476"/>
                  <a:pt x="1368994" y="2433610"/>
                </a:cubicBezTo>
                <a:close/>
                <a:moveTo>
                  <a:pt x="1196841" y="2433609"/>
                </a:moveTo>
                <a:cubicBezTo>
                  <a:pt x="1233833" y="2435743"/>
                  <a:pt x="1271536" y="2434320"/>
                  <a:pt x="1310661" y="2434320"/>
                </a:cubicBezTo>
                <a:cubicBezTo>
                  <a:pt x="1308527" y="2474869"/>
                  <a:pt x="1292877" y="2491230"/>
                  <a:pt x="1255174" y="2488385"/>
                </a:cubicBezTo>
                <a:cubicBezTo>
                  <a:pt x="1218183" y="2484828"/>
                  <a:pt x="1180480" y="2487674"/>
                  <a:pt x="1141354" y="2487674"/>
                </a:cubicBezTo>
                <a:cubicBezTo>
                  <a:pt x="1146333" y="2449260"/>
                  <a:pt x="1160561" y="2432187"/>
                  <a:pt x="1196841" y="2433609"/>
                </a:cubicBezTo>
                <a:close/>
                <a:moveTo>
                  <a:pt x="2110957" y="2377411"/>
                </a:moveTo>
                <a:cubicBezTo>
                  <a:pt x="2157908" y="2377411"/>
                  <a:pt x="2205570" y="2377411"/>
                  <a:pt x="2256789" y="2377411"/>
                </a:cubicBezTo>
                <a:cubicBezTo>
                  <a:pt x="2257500" y="2393061"/>
                  <a:pt x="2258212" y="2405154"/>
                  <a:pt x="2258923" y="2420093"/>
                </a:cubicBezTo>
                <a:cubicBezTo>
                  <a:pt x="2207704" y="2420093"/>
                  <a:pt x="2160753" y="2420093"/>
                  <a:pt x="2110957" y="2420093"/>
                </a:cubicBezTo>
                <a:cubicBezTo>
                  <a:pt x="2110957" y="2405866"/>
                  <a:pt x="2110957" y="2393061"/>
                  <a:pt x="2110957" y="2377411"/>
                </a:cubicBezTo>
                <a:close/>
                <a:moveTo>
                  <a:pt x="1943783" y="2376699"/>
                </a:moveTo>
                <a:cubicBezTo>
                  <a:pt x="1993580" y="2376699"/>
                  <a:pt x="2040531" y="2376699"/>
                  <a:pt x="2090327" y="2376699"/>
                </a:cubicBezTo>
                <a:cubicBezTo>
                  <a:pt x="2090327" y="2391638"/>
                  <a:pt x="2090327" y="2403731"/>
                  <a:pt x="2090327" y="2419381"/>
                </a:cubicBezTo>
                <a:cubicBezTo>
                  <a:pt x="2040531" y="2419381"/>
                  <a:pt x="1992158" y="2419381"/>
                  <a:pt x="1938804" y="2419381"/>
                </a:cubicBezTo>
                <a:cubicBezTo>
                  <a:pt x="1940938" y="2404442"/>
                  <a:pt x="1942361" y="2391638"/>
                  <a:pt x="1943783" y="2376699"/>
                </a:cubicBezTo>
                <a:close/>
                <a:moveTo>
                  <a:pt x="3440782" y="2375544"/>
                </a:moveTo>
                <a:cubicBezTo>
                  <a:pt x="3461678" y="2375277"/>
                  <a:pt x="3482486" y="2375633"/>
                  <a:pt x="3503115" y="2378123"/>
                </a:cubicBezTo>
                <a:cubicBezTo>
                  <a:pt x="3518055" y="2380257"/>
                  <a:pt x="3530859" y="2401598"/>
                  <a:pt x="3544375" y="2413691"/>
                </a:cubicBezTo>
                <a:cubicBezTo>
                  <a:pt x="3542952" y="2417248"/>
                  <a:pt x="3541530" y="2420093"/>
                  <a:pt x="3539396" y="2422939"/>
                </a:cubicBezTo>
                <a:cubicBezTo>
                  <a:pt x="3496002" y="2422939"/>
                  <a:pt x="3452608" y="2425784"/>
                  <a:pt x="3409926" y="2421517"/>
                </a:cubicBezTo>
                <a:cubicBezTo>
                  <a:pt x="3396409" y="2420093"/>
                  <a:pt x="3385027" y="2398752"/>
                  <a:pt x="3372934" y="2386659"/>
                </a:cubicBezTo>
                <a:cubicBezTo>
                  <a:pt x="3374357" y="2383102"/>
                  <a:pt x="3376491" y="2380257"/>
                  <a:pt x="3377914" y="2376700"/>
                </a:cubicBezTo>
                <a:cubicBezTo>
                  <a:pt x="3398900" y="2376700"/>
                  <a:pt x="3419885" y="2375811"/>
                  <a:pt x="3440782" y="2375544"/>
                </a:cubicBezTo>
                <a:close/>
                <a:moveTo>
                  <a:pt x="2506392" y="2375366"/>
                </a:moveTo>
                <a:cubicBezTo>
                  <a:pt x="2529601" y="2375277"/>
                  <a:pt x="2551298" y="2375633"/>
                  <a:pt x="2572639" y="2377411"/>
                </a:cubicBezTo>
                <a:cubicBezTo>
                  <a:pt x="2582598" y="2378123"/>
                  <a:pt x="2590423" y="2400886"/>
                  <a:pt x="2598959" y="2412979"/>
                </a:cubicBezTo>
                <a:cubicBezTo>
                  <a:pt x="2596826" y="2416536"/>
                  <a:pt x="2594691" y="2419382"/>
                  <a:pt x="2592557" y="2422227"/>
                </a:cubicBezTo>
                <a:cubicBezTo>
                  <a:pt x="2548452" y="2422227"/>
                  <a:pt x="2503635" y="2424361"/>
                  <a:pt x="2459530" y="2420805"/>
                </a:cubicBezTo>
                <a:cubicBezTo>
                  <a:pt x="2450283" y="2420093"/>
                  <a:pt x="2443880" y="2396618"/>
                  <a:pt x="2431075" y="2375988"/>
                </a:cubicBezTo>
                <a:cubicBezTo>
                  <a:pt x="2458463" y="2375988"/>
                  <a:pt x="2483184" y="2375455"/>
                  <a:pt x="2506392" y="2375366"/>
                </a:cubicBezTo>
                <a:close/>
                <a:moveTo>
                  <a:pt x="2342865" y="2375366"/>
                </a:moveTo>
                <a:cubicBezTo>
                  <a:pt x="2364918" y="2375277"/>
                  <a:pt x="2386971" y="2375633"/>
                  <a:pt x="2409023" y="2377411"/>
                </a:cubicBezTo>
                <a:cubicBezTo>
                  <a:pt x="2417559" y="2378123"/>
                  <a:pt x="2423962" y="2401597"/>
                  <a:pt x="2436766" y="2422938"/>
                </a:cubicBezTo>
                <a:cubicBezTo>
                  <a:pt x="2380568" y="2422938"/>
                  <a:pt x="2337174" y="2425073"/>
                  <a:pt x="2294492" y="2421516"/>
                </a:cubicBezTo>
                <a:cubicBezTo>
                  <a:pt x="2285243" y="2420805"/>
                  <a:pt x="2277419" y="2398752"/>
                  <a:pt x="2268882" y="2386659"/>
                </a:cubicBezTo>
                <a:cubicBezTo>
                  <a:pt x="2271728" y="2383102"/>
                  <a:pt x="2273862" y="2379545"/>
                  <a:pt x="2276708" y="2375988"/>
                </a:cubicBezTo>
                <a:cubicBezTo>
                  <a:pt x="2298760" y="2375988"/>
                  <a:pt x="2320812" y="2375455"/>
                  <a:pt x="2342865" y="2375366"/>
                </a:cubicBezTo>
                <a:close/>
                <a:moveTo>
                  <a:pt x="3109014" y="2375277"/>
                </a:moveTo>
                <a:cubicBezTo>
                  <a:pt x="3155965" y="2375277"/>
                  <a:pt x="3202916" y="2375277"/>
                  <a:pt x="3249155" y="2375277"/>
                </a:cubicBezTo>
                <a:cubicBezTo>
                  <a:pt x="3357995" y="2375277"/>
                  <a:pt x="3357995" y="2375277"/>
                  <a:pt x="3408503" y="2472024"/>
                </a:cubicBezTo>
                <a:cubicBezTo>
                  <a:pt x="3410637" y="2476292"/>
                  <a:pt x="3412771" y="2480561"/>
                  <a:pt x="3416328" y="2489808"/>
                </a:cubicBezTo>
                <a:cubicBezTo>
                  <a:pt x="3356573" y="2489808"/>
                  <a:pt x="3301085" y="2491231"/>
                  <a:pt x="3246309" y="2488385"/>
                </a:cubicBezTo>
                <a:cubicBezTo>
                  <a:pt x="3237062" y="2487674"/>
                  <a:pt x="3224257" y="2471313"/>
                  <a:pt x="3219989" y="2459219"/>
                </a:cubicBezTo>
                <a:cubicBezTo>
                  <a:pt x="3209318" y="2430053"/>
                  <a:pt x="3192245" y="2417960"/>
                  <a:pt x="3161656" y="2422228"/>
                </a:cubicBezTo>
                <a:cubicBezTo>
                  <a:pt x="3130355" y="2427207"/>
                  <a:pt x="3112571" y="2412980"/>
                  <a:pt x="3109014" y="2375277"/>
                </a:cubicBezTo>
                <a:close/>
                <a:moveTo>
                  <a:pt x="3001508" y="2375099"/>
                </a:moveTo>
                <a:cubicBezTo>
                  <a:pt x="3022938" y="2374921"/>
                  <a:pt x="3044279" y="2375277"/>
                  <a:pt x="3065620" y="2377411"/>
                </a:cubicBezTo>
                <a:cubicBezTo>
                  <a:pt x="3077714" y="2378834"/>
                  <a:pt x="3087673" y="2399464"/>
                  <a:pt x="3098343" y="2411557"/>
                </a:cubicBezTo>
                <a:cubicBezTo>
                  <a:pt x="3096209" y="2415825"/>
                  <a:pt x="3094075" y="2419382"/>
                  <a:pt x="3091941" y="2422939"/>
                </a:cubicBezTo>
                <a:cubicBezTo>
                  <a:pt x="3049259" y="2422939"/>
                  <a:pt x="3006577" y="2425784"/>
                  <a:pt x="2965316" y="2421516"/>
                </a:cubicBezTo>
                <a:cubicBezTo>
                  <a:pt x="2952512" y="2420093"/>
                  <a:pt x="2941841" y="2398752"/>
                  <a:pt x="2930459" y="2386659"/>
                </a:cubicBezTo>
                <a:cubicBezTo>
                  <a:pt x="2932593" y="2383102"/>
                  <a:pt x="2934727" y="2379546"/>
                  <a:pt x="2936861" y="2375988"/>
                </a:cubicBezTo>
                <a:cubicBezTo>
                  <a:pt x="2958558" y="2375988"/>
                  <a:pt x="2980077" y="2375277"/>
                  <a:pt x="3001508" y="2375099"/>
                </a:cubicBezTo>
                <a:close/>
                <a:moveTo>
                  <a:pt x="2836202" y="2375099"/>
                </a:moveTo>
                <a:cubicBezTo>
                  <a:pt x="2857188" y="2374921"/>
                  <a:pt x="2878173" y="2375277"/>
                  <a:pt x="2899158" y="2377411"/>
                </a:cubicBezTo>
                <a:cubicBezTo>
                  <a:pt x="2911252" y="2378834"/>
                  <a:pt x="2921923" y="2400175"/>
                  <a:pt x="2933304" y="2412268"/>
                </a:cubicBezTo>
                <a:cubicBezTo>
                  <a:pt x="2929748" y="2415825"/>
                  <a:pt x="2926902" y="2419382"/>
                  <a:pt x="2924057" y="2422939"/>
                </a:cubicBezTo>
                <a:cubicBezTo>
                  <a:pt x="2882797" y="2422939"/>
                  <a:pt x="2841538" y="2425784"/>
                  <a:pt x="2800989" y="2421516"/>
                </a:cubicBezTo>
                <a:cubicBezTo>
                  <a:pt x="2788184" y="2420093"/>
                  <a:pt x="2776802" y="2399464"/>
                  <a:pt x="2765420" y="2387370"/>
                </a:cubicBezTo>
                <a:cubicBezTo>
                  <a:pt x="2768266" y="2383814"/>
                  <a:pt x="2770400" y="2379546"/>
                  <a:pt x="2773246" y="2375988"/>
                </a:cubicBezTo>
                <a:cubicBezTo>
                  <a:pt x="2794231" y="2375988"/>
                  <a:pt x="2815217" y="2375277"/>
                  <a:pt x="2836202" y="2375099"/>
                </a:cubicBezTo>
                <a:close/>
                <a:moveTo>
                  <a:pt x="2671431" y="2374388"/>
                </a:moveTo>
                <a:cubicBezTo>
                  <a:pt x="2691972" y="2374210"/>
                  <a:pt x="2712424" y="2374566"/>
                  <a:pt x="2732698" y="2376700"/>
                </a:cubicBezTo>
                <a:cubicBezTo>
                  <a:pt x="2744792" y="2378123"/>
                  <a:pt x="2754751" y="2398753"/>
                  <a:pt x="2765421" y="2410135"/>
                </a:cubicBezTo>
                <a:cubicBezTo>
                  <a:pt x="2763287" y="2413691"/>
                  <a:pt x="2760442" y="2417959"/>
                  <a:pt x="2758307" y="2421517"/>
                </a:cubicBezTo>
                <a:cubicBezTo>
                  <a:pt x="2714202" y="2421517"/>
                  <a:pt x="2669386" y="2423650"/>
                  <a:pt x="2625992" y="2420094"/>
                </a:cubicBezTo>
                <a:cubicBezTo>
                  <a:pt x="2616744" y="2419382"/>
                  <a:pt x="2609631" y="2397329"/>
                  <a:pt x="2601805" y="2385236"/>
                </a:cubicBezTo>
                <a:cubicBezTo>
                  <a:pt x="2604651" y="2382391"/>
                  <a:pt x="2607496" y="2378835"/>
                  <a:pt x="2609631" y="2375277"/>
                </a:cubicBezTo>
                <a:cubicBezTo>
                  <a:pt x="2630261" y="2375277"/>
                  <a:pt x="2650890" y="2374566"/>
                  <a:pt x="2671431" y="2374388"/>
                </a:cubicBezTo>
                <a:close/>
                <a:moveTo>
                  <a:pt x="1814315" y="2373144"/>
                </a:moveTo>
                <a:cubicBezTo>
                  <a:pt x="1850594" y="2375277"/>
                  <a:pt x="1886874" y="2373855"/>
                  <a:pt x="1923866" y="2373855"/>
                </a:cubicBezTo>
                <a:cubicBezTo>
                  <a:pt x="1929557" y="2410135"/>
                  <a:pt x="1918887" y="2425073"/>
                  <a:pt x="1883318" y="2422940"/>
                </a:cubicBezTo>
                <a:cubicBezTo>
                  <a:pt x="1847749" y="2420805"/>
                  <a:pt x="1811468" y="2422228"/>
                  <a:pt x="1774477" y="2422228"/>
                </a:cubicBezTo>
                <a:cubicBezTo>
                  <a:pt x="1768786" y="2383103"/>
                  <a:pt x="1782302" y="2371009"/>
                  <a:pt x="1814315" y="2373144"/>
                </a:cubicBezTo>
                <a:close/>
                <a:moveTo>
                  <a:pt x="1645719" y="2373143"/>
                </a:moveTo>
                <a:cubicBezTo>
                  <a:pt x="1681999" y="2375278"/>
                  <a:pt x="1718279" y="2373854"/>
                  <a:pt x="1754560" y="2373854"/>
                </a:cubicBezTo>
                <a:cubicBezTo>
                  <a:pt x="1762384" y="2410134"/>
                  <a:pt x="1751714" y="2424362"/>
                  <a:pt x="1717568" y="2422939"/>
                </a:cubicBezTo>
                <a:cubicBezTo>
                  <a:pt x="1680576" y="2420805"/>
                  <a:pt x="1642873" y="2422227"/>
                  <a:pt x="1605882" y="2422227"/>
                </a:cubicBezTo>
                <a:cubicBezTo>
                  <a:pt x="1600902" y="2385236"/>
                  <a:pt x="1612995" y="2371720"/>
                  <a:pt x="1645719" y="2373143"/>
                </a:cubicBezTo>
                <a:close/>
                <a:moveTo>
                  <a:pt x="1479968" y="2372432"/>
                </a:moveTo>
                <a:cubicBezTo>
                  <a:pt x="1516248" y="2374566"/>
                  <a:pt x="1553239" y="2373143"/>
                  <a:pt x="1590230" y="2373143"/>
                </a:cubicBezTo>
                <a:cubicBezTo>
                  <a:pt x="1591653" y="2412980"/>
                  <a:pt x="1575292" y="2425073"/>
                  <a:pt x="1542569" y="2422939"/>
                </a:cubicBezTo>
                <a:cubicBezTo>
                  <a:pt x="1507000" y="2420805"/>
                  <a:pt x="1470720" y="2422228"/>
                  <a:pt x="1433728" y="2422228"/>
                </a:cubicBezTo>
                <a:cubicBezTo>
                  <a:pt x="1432306" y="2383813"/>
                  <a:pt x="1446533" y="2371009"/>
                  <a:pt x="1479968" y="2372432"/>
                </a:cubicBezTo>
                <a:close/>
                <a:moveTo>
                  <a:pt x="1312083" y="2372431"/>
                </a:moveTo>
                <a:cubicBezTo>
                  <a:pt x="1348364" y="2374565"/>
                  <a:pt x="1384643" y="2373142"/>
                  <a:pt x="1423058" y="2373142"/>
                </a:cubicBezTo>
                <a:cubicBezTo>
                  <a:pt x="1422347" y="2411556"/>
                  <a:pt x="1406696" y="2425072"/>
                  <a:pt x="1373973" y="2422938"/>
                </a:cubicBezTo>
                <a:cubicBezTo>
                  <a:pt x="1337694" y="2420804"/>
                  <a:pt x="1301413" y="2422227"/>
                  <a:pt x="1262999" y="2422227"/>
                </a:cubicBezTo>
                <a:cubicBezTo>
                  <a:pt x="1265133" y="2385947"/>
                  <a:pt x="1278649" y="2371008"/>
                  <a:pt x="1312083" y="2372431"/>
                </a:cubicBezTo>
                <a:close/>
                <a:moveTo>
                  <a:pt x="1159406" y="2371276"/>
                </a:moveTo>
                <a:cubicBezTo>
                  <a:pt x="1187238" y="2369586"/>
                  <a:pt x="1221384" y="2371009"/>
                  <a:pt x="1254462" y="2376700"/>
                </a:cubicBezTo>
                <a:cubicBezTo>
                  <a:pt x="1247349" y="2418670"/>
                  <a:pt x="1244504" y="2422228"/>
                  <a:pt x="1205378" y="2422228"/>
                </a:cubicBezTo>
                <a:cubicBezTo>
                  <a:pt x="1102940" y="2422228"/>
                  <a:pt x="1000502" y="2422228"/>
                  <a:pt x="898064" y="2422228"/>
                </a:cubicBezTo>
                <a:cubicBezTo>
                  <a:pt x="887394" y="2422228"/>
                  <a:pt x="877435" y="2420094"/>
                  <a:pt x="865341" y="2419382"/>
                </a:cubicBezTo>
                <a:cubicBezTo>
                  <a:pt x="873878" y="2386659"/>
                  <a:pt x="889528" y="2371009"/>
                  <a:pt x="922963" y="2372432"/>
                </a:cubicBezTo>
                <a:cubicBezTo>
                  <a:pt x="971336" y="2374566"/>
                  <a:pt x="1019709" y="2372432"/>
                  <a:pt x="1068083" y="2373854"/>
                </a:cubicBezTo>
                <a:cubicBezTo>
                  <a:pt x="1078042" y="2373854"/>
                  <a:pt x="1087290" y="2380257"/>
                  <a:pt x="1102229" y="2384525"/>
                </a:cubicBezTo>
                <a:cubicBezTo>
                  <a:pt x="1110054" y="2377767"/>
                  <a:pt x="1131573" y="2372965"/>
                  <a:pt x="1159406" y="2371276"/>
                </a:cubicBezTo>
                <a:close/>
                <a:moveTo>
                  <a:pt x="2381279" y="2319078"/>
                </a:moveTo>
                <a:cubicBezTo>
                  <a:pt x="2430364" y="2319078"/>
                  <a:pt x="2477315" y="2319078"/>
                  <a:pt x="2524266" y="2319078"/>
                </a:cubicBezTo>
                <a:cubicBezTo>
                  <a:pt x="2526400" y="2333306"/>
                  <a:pt x="2528534" y="2344688"/>
                  <a:pt x="2530668" y="2358205"/>
                </a:cubicBezTo>
                <a:cubicBezTo>
                  <a:pt x="2482295" y="2358205"/>
                  <a:pt x="2436766" y="2358205"/>
                  <a:pt x="2388393" y="2358205"/>
                </a:cubicBezTo>
                <a:cubicBezTo>
                  <a:pt x="2386259" y="2346111"/>
                  <a:pt x="2384125" y="2334018"/>
                  <a:pt x="2381279" y="2319078"/>
                </a:cubicBezTo>
                <a:close/>
                <a:moveTo>
                  <a:pt x="3407348" y="2318189"/>
                </a:moveTo>
                <a:cubicBezTo>
                  <a:pt x="3428244" y="2318011"/>
                  <a:pt x="3449052" y="2318367"/>
                  <a:pt x="3469681" y="2320501"/>
                </a:cubicBezTo>
                <a:cubicBezTo>
                  <a:pt x="3481775" y="2321924"/>
                  <a:pt x="3492446" y="2341842"/>
                  <a:pt x="3511653" y="2361049"/>
                </a:cubicBezTo>
                <a:cubicBezTo>
                  <a:pt x="3458300" y="2361049"/>
                  <a:pt x="3417040" y="2363895"/>
                  <a:pt x="3376492" y="2359627"/>
                </a:cubicBezTo>
                <a:cubicBezTo>
                  <a:pt x="3363687" y="2358204"/>
                  <a:pt x="3351594" y="2339708"/>
                  <a:pt x="3339500" y="2329749"/>
                </a:cubicBezTo>
                <a:cubicBezTo>
                  <a:pt x="3340923" y="2326192"/>
                  <a:pt x="3342346" y="2322636"/>
                  <a:pt x="3344480" y="2319078"/>
                </a:cubicBezTo>
                <a:cubicBezTo>
                  <a:pt x="3365466" y="2319078"/>
                  <a:pt x="3386451" y="2318367"/>
                  <a:pt x="3407348" y="2318189"/>
                </a:cubicBezTo>
                <a:close/>
                <a:moveTo>
                  <a:pt x="2767821" y="2317745"/>
                </a:moveTo>
                <a:cubicBezTo>
                  <a:pt x="2788718" y="2317656"/>
                  <a:pt x="2809526" y="2318011"/>
                  <a:pt x="2830155" y="2319790"/>
                </a:cubicBezTo>
                <a:cubicBezTo>
                  <a:pt x="2840114" y="2320502"/>
                  <a:pt x="2848651" y="2340420"/>
                  <a:pt x="2857899" y="2351802"/>
                </a:cubicBezTo>
                <a:cubicBezTo>
                  <a:pt x="2855053" y="2354647"/>
                  <a:pt x="2852919" y="2357493"/>
                  <a:pt x="2851497" y="2360338"/>
                </a:cubicBezTo>
                <a:cubicBezTo>
                  <a:pt x="2810237" y="2360338"/>
                  <a:pt x="2768977" y="2362472"/>
                  <a:pt x="2727718" y="2358915"/>
                </a:cubicBezTo>
                <a:cubicBezTo>
                  <a:pt x="2717047" y="2358204"/>
                  <a:pt x="2707799" y="2339708"/>
                  <a:pt x="2698551" y="2329038"/>
                </a:cubicBezTo>
                <a:cubicBezTo>
                  <a:pt x="2700686" y="2325481"/>
                  <a:pt x="2702819" y="2321924"/>
                  <a:pt x="2704953" y="2318367"/>
                </a:cubicBezTo>
                <a:cubicBezTo>
                  <a:pt x="2725939" y="2318367"/>
                  <a:pt x="2746924" y="2317834"/>
                  <a:pt x="2767821" y="2317745"/>
                </a:cubicBezTo>
                <a:close/>
                <a:moveTo>
                  <a:pt x="2925391" y="2317033"/>
                </a:moveTo>
                <a:cubicBezTo>
                  <a:pt x="2947355" y="2316944"/>
                  <a:pt x="2967807" y="2317299"/>
                  <a:pt x="2988081" y="2319078"/>
                </a:cubicBezTo>
                <a:cubicBezTo>
                  <a:pt x="2999463" y="2319790"/>
                  <a:pt x="3008711" y="2338285"/>
                  <a:pt x="3019381" y="2348955"/>
                </a:cubicBezTo>
                <a:cubicBezTo>
                  <a:pt x="3017958" y="2352512"/>
                  <a:pt x="3015824" y="2356069"/>
                  <a:pt x="3014402" y="2359626"/>
                </a:cubicBezTo>
                <a:cubicBezTo>
                  <a:pt x="2971719" y="2359626"/>
                  <a:pt x="2929037" y="2361760"/>
                  <a:pt x="2887065" y="2358203"/>
                </a:cubicBezTo>
                <a:cubicBezTo>
                  <a:pt x="2877106" y="2357492"/>
                  <a:pt x="2868570" y="2336862"/>
                  <a:pt x="2853631" y="2317655"/>
                </a:cubicBezTo>
                <a:cubicBezTo>
                  <a:pt x="2879952" y="2317655"/>
                  <a:pt x="2903427" y="2317122"/>
                  <a:pt x="2925391" y="2317033"/>
                </a:cubicBezTo>
                <a:close/>
                <a:moveTo>
                  <a:pt x="2608918" y="2317033"/>
                </a:moveTo>
                <a:cubicBezTo>
                  <a:pt x="2630260" y="2316944"/>
                  <a:pt x="2651601" y="2317299"/>
                  <a:pt x="2672942" y="2319078"/>
                </a:cubicBezTo>
                <a:cubicBezTo>
                  <a:pt x="2681478" y="2319790"/>
                  <a:pt x="2688592" y="2339708"/>
                  <a:pt x="2696418" y="2351090"/>
                </a:cubicBezTo>
                <a:cubicBezTo>
                  <a:pt x="2692860" y="2353935"/>
                  <a:pt x="2690727" y="2357492"/>
                  <a:pt x="2688592" y="2360337"/>
                </a:cubicBezTo>
                <a:cubicBezTo>
                  <a:pt x="2648755" y="2360337"/>
                  <a:pt x="2608918" y="2362472"/>
                  <a:pt x="2569793" y="2358914"/>
                </a:cubicBezTo>
                <a:cubicBezTo>
                  <a:pt x="2558411" y="2358203"/>
                  <a:pt x="2548452" y="2341131"/>
                  <a:pt x="2537781" y="2331171"/>
                </a:cubicBezTo>
                <a:cubicBezTo>
                  <a:pt x="2539916" y="2326903"/>
                  <a:pt x="2542049" y="2321923"/>
                  <a:pt x="2544895" y="2317655"/>
                </a:cubicBezTo>
                <a:cubicBezTo>
                  <a:pt x="2566236" y="2317655"/>
                  <a:pt x="2587577" y="2317122"/>
                  <a:pt x="2608918" y="2317033"/>
                </a:cubicBezTo>
                <a:close/>
                <a:moveTo>
                  <a:pt x="3025072" y="2316944"/>
                </a:moveTo>
                <a:cubicBezTo>
                  <a:pt x="3077715" y="2316944"/>
                  <a:pt x="3131067" y="2316944"/>
                  <a:pt x="3183709" y="2316944"/>
                </a:cubicBezTo>
                <a:cubicBezTo>
                  <a:pt x="3217855" y="2316944"/>
                  <a:pt x="3252712" y="2319078"/>
                  <a:pt x="3286858" y="2316944"/>
                </a:cubicBezTo>
                <a:cubicBezTo>
                  <a:pt x="3316735" y="2314810"/>
                  <a:pt x="3332386" y="2327614"/>
                  <a:pt x="3340211" y="2360337"/>
                </a:cubicBezTo>
                <a:cubicBezTo>
                  <a:pt x="3242753" y="2360337"/>
                  <a:pt x="3148852" y="2361760"/>
                  <a:pt x="3055662" y="2358915"/>
                </a:cubicBezTo>
                <a:cubicBezTo>
                  <a:pt x="3042857" y="2358915"/>
                  <a:pt x="3030764" y="2338996"/>
                  <a:pt x="3018670" y="2328326"/>
                </a:cubicBezTo>
                <a:cubicBezTo>
                  <a:pt x="3020805" y="2324769"/>
                  <a:pt x="3022938" y="2321212"/>
                  <a:pt x="3025072" y="2316944"/>
                </a:cubicBezTo>
                <a:close/>
                <a:moveTo>
                  <a:pt x="2253230" y="2315521"/>
                </a:moveTo>
                <a:cubicBezTo>
                  <a:pt x="2280263" y="2316944"/>
                  <a:pt x="2307295" y="2316944"/>
                  <a:pt x="2334328" y="2315521"/>
                </a:cubicBezTo>
                <a:cubicBezTo>
                  <a:pt x="2364917" y="2314810"/>
                  <a:pt x="2371319" y="2329749"/>
                  <a:pt x="2364917" y="2357493"/>
                </a:cubicBezTo>
                <a:cubicBezTo>
                  <a:pt x="2318678" y="2357493"/>
                  <a:pt x="2273150" y="2357493"/>
                  <a:pt x="2226199" y="2357493"/>
                </a:cubicBezTo>
                <a:cubicBezTo>
                  <a:pt x="2216951" y="2330460"/>
                  <a:pt x="2219085" y="2314098"/>
                  <a:pt x="2253230" y="2315521"/>
                </a:cubicBezTo>
                <a:close/>
                <a:moveTo>
                  <a:pt x="1755981" y="2314099"/>
                </a:moveTo>
                <a:cubicBezTo>
                  <a:pt x="1795818" y="2311964"/>
                  <a:pt x="1836367" y="2314099"/>
                  <a:pt x="1876915" y="2314099"/>
                </a:cubicBezTo>
                <a:cubicBezTo>
                  <a:pt x="1886163" y="2352513"/>
                  <a:pt x="1871224" y="2362472"/>
                  <a:pt x="1840635" y="2360338"/>
                </a:cubicBezTo>
                <a:cubicBezTo>
                  <a:pt x="1806489" y="2358203"/>
                  <a:pt x="1772343" y="2359626"/>
                  <a:pt x="1735351" y="2359626"/>
                </a:cubicBezTo>
                <a:cubicBezTo>
                  <a:pt x="1731083" y="2337573"/>
                  <a:pt x="1726815" y="2316232"/>
                  <a:pt x="1755981" y="2314099"/>
                </a:cubicBezTo>
                <a:close/>
                <a:moveTo>
                  <a:pt x="2093884" y="2314098"/>
                </a:moveTo>
                <a:cubicBezTo>
                  <a:pt x="2119494" y="2315520"/>
                  <a:pt x="2145814" y="2316232"/>
                  <a:pt x="2171424" y="2315520"/>
                </a:cubicBezTo>
                <a:cubicBezTo>
                  <a:pt x="2199879" y="2314098"/>
                  <a:pt x="2211261" y="2324768"/>
                  <a:pt x="2201301" y="2358202"/>
                </a:cubicBezTo>
                <a:cubicBezTo>
                  <a:pt x="2155062" y="2358202"/>
                  <a:pt x="2109534" y="2358202"/>
                  <a:pt x="2062584" y="2358202"/>
                </a:cubicBezTo>
                <a:cubicBezTo>
                  <a:pt x="2053335" y="2328326"/>
                  <a:pt x="2059738" y="2311964"/>
                  <a:pt x="2093884" y="2314098"/>
                </a:cubicBezTo>
                <a:close/>
                <a:moveTo>
                  <a:pt x="1930979" y="2313388"/>
                </a:moveTo>
                <a:cubicBezTo>
                  <a:pt x="1967260" y="2314099"/>
                  <a:pt x="2002828" y="2313388"/>
                  <a:pt x="2040531" y="2313388"/>
                </a:cubicBezTo>
                <a:cubicBezTo>
                  <a:pt x="2040531" y="2331172"/>
                  <a:pt x="2040531" y="2342554"/>
                  <a:pt x="2040531" y="2356781"/>
                </a:cubicBezTo>
                <a:cubicBezTo>
                  <a:pt x="1992869" y="2356781"/>
                  <a:pt x="1946629" y="2356781"/>
                  <a:pt x="1898968" y="2356781"/>
                </a:cubicBezTo>
                <a:cubicBezTo>
                  <a:pt x="1891142" y="2328326"/>
                  <a:pt x="1897545" y="2311965"/>
                  <a:pt x="1930979" y="2313388"/>
                </a:cubicBezTo>
                <a:close/>
                <a:moveTo>
                  <a:pt x="1605882" y="2312676"/>
                </a:moveTo>
                <a:cubicBezTo>
                  <a:pt x="1642873" y="2314099"/>
                  <a:pt x="1679154" y="2313388"/>
                  <a:pt x="1716145" y="2313388"/>
                </a:cubicBezTo>
                <a:cubicBezTo>
                  <a:pt x="1720414" y="2351090"/>
                  <a:pt x="1706186" y="2362472"/>
                  <a:pt x="1676308" y="2360338"/>
                </a:cubicBezTo>
                <a:cubicBezTo>
                  <a:pt x="1641450" y="2358204"/>
                  <a:pt x="1605882" y="2359627"/>
                  <a:pt x="1569602" y="2359627"/>
                </a:cubicBezTo>
                <a:cubicBezTo>
                  <a:pt x="1565334" y="2327615"/>
                  <a:pt x="1574581" y="2311965"/>
                  <a:pt x="1605882" y="2312676"/>
                </a:cubicBezTo>
                <a:close/>
                <a:moveTo>
                  <a:pt x="1450091" y="2312676"/>
                </a:moveTo>
                <a:cubicBezTo>
                  <a:pt x="1484949" y="2314099"/>
                  <a:pt x="1519806" y="2313388"/>
                  <a:pt x="1554664" y="2313388"/>
                </a:cubicBezTo>
                <a:cubicBezTo>
                  <a:pt x="1556797" y="2351090"/>
                  <a:pt x="1542570" y="2362471"/>
                  <a:pt x="1511269" y="2360338"/>
                </a:cubicBezTo>
                <a:cubicBezTo>
                  <a:pt x="1475701" y="2358203"/>
                  <a:pt x="1440843" y="2359626"/>
                  <a:pt x="1403140" y="2359626"/>
                </a:cubicBezTo>
                <a:cubicBezTo>
                  <a:pt x="1403140" y="2323347"/>
                  <a:pt x="1418790" y="2311254"/>
                  <a:pt x="1450091" y="2312676"/>
                </a:cubicBezTo>
                <a:close/>
                <a:moveTo>
                  <a:pt x="1127126" y="2311964"/>
                </a:moveTo>
                <a:cubicBezTo>
                  <a:pt x="1160561" y="2314099"/>
                  <a:pt x="1194707" y="2312676"/>
                  <a:pt x="1229564" y="2312676"/>
                </a:cubicBezTo>
                <a:cubicBezTo>
                  <a:pt x="1225296" y="2346110"/>
                  <a:pt x="1213203" y="2361760"/>
                  <a:pt x="1181191" y="2360337"/>
                </a:cubicBezTo>
                <a:cubicBezTo>
                  <a:pt x="1145623" y="2357492"/>
                  <a:pt x="1109342" y="2359626"/>
                  <a:pt x="1070928" y="2359626"/>
                </a:cubicBezTo>
                <a:cubicBezTo>
                  <a:pt x="1077330" y="2320501"/>
                  <a:pt x="1096538" y="2310542"/>
                  <a:pt x="1127126" y="2311964"/>
                </a:cubicBezTo>
                <a:close/>
                <a:moveTo>
                  <a:pt x="1287185" y="2311964"/>
                </a:moveTo>
                <a:cubicBezTo>
                  <a:pt x="1322043" y="2314098"/>
                  <a:pt x="1356900" y="2312676"/>
                  <a:pt x="1393180" y="2312676"/>
                </a:cubicBezTo>
                <a:cubicBezTo>
                  <a:pt x="1391046" y="2352512"/>
                  <a:pt x="1373262" y="2361760"/>
                  <a:pt x="1343384" y="2359626"/>
                </a:cubicBezTo>
                <a:cubicBezTo>
                  <a:pt x="1308527" y="2357491"/>
                  <a:pt x="1273670" y="2358914"/>
                  <a:pt x="1237389" y="2358914"/>
                </a:cubicBezTo>
                <a:cubicBezTo>
                  <a:pt x="1239524" y="2324057"/>
                  <a:pt x="1255174" y="2309830"/>
                  <a:pt x="1287185" y="2311964"/>
                </a:cubicBezTo>
                <a:close/>
                <a:moveTo>
                  <a:pt x="990988" y="2308908"/>
                </a:moveTo>
                <a:cubicBezTo>
                  <a:pt x="1010417" y="2309608"/>
                  <a:pt x="1034648" y="2311965"/>
                  <a:pt x="1065237" y="2315522"/>
                </a:cubicBezTo>
                <a:cubicBezTo>
                  <a:pt x="1062391" y="2345399"/>
                  <a:pt x="1049587" y="2361761"/>
                  <a:pt x="1016864" y="2360338"/>
                </a:cubicBezTo>
                <a:cubicBezTo>
                  <a:pt x="979161" y="2358204"/>
                  <a:pt x="942169" y="2359627"/>
                  <a:pt x="903755" y="2359627"/>
                </a:cubicBezTo>
                <a:cubicBezTo>
                  <a:pt x="917627" y="2319612"/>
                  <a:pt x="932699" y="2306808"/>
                  <a:pt x="990988" y="2308908"/>
                </a:cubicBezTo>
                <a:close/>
                <a:moveTo>
                  <a:pt x="2012076" y="2271416"/>
                </a:moveTo>
                <a:cubicBezTo>
                  <a:pt x="2046222" y="2269993"/>
                  <a:pt x="2081080" y="2270704"/>
                  <a:pt x="2115225" y="2271416"/>
                </a:cubicBezTo>
                <a:cubicBezTo>
                  <a:pt x="2119493" y="2271416"/>
                  <a:pt x="2128030" y="2280663"/>
                  <a:pt x="2127319" y="2284221"/>
                </a:cubicBezTo>
                <a:cubicBezTo>
                  <a:pt x="2125896" y="2290623"/>
                  <a:pt x="2120205" y="2300582"/>
                  <a:pt x="2115225" y="2300582"/>
                </a:cubicBezTo>
                <a:cubicBezTo>
                  <a:pt x="2097441" y="2302716"/>
                  <a:pt x="2079656" y="2301294"/>
                  <a:pt x="2061872" y="2301294"/>
                </a:cubicBezTo>
                <a:cubicBezTo>
                  <a:pt x="2045511" y="2301294"/>
                  <a:pt x="2028438" y="2302716"/>
                  <a:pt x="2012076" y="2300582"/>
                </a:cubicBezTo>
                <a:cubicBezTo>
                  <a:pt x="2006385" y="2299871"/>
                  <a:pt x="1997137" y="2290623"/>
                  <a:pt x="1997849" y="2286354"/>
                </a:cubicBezTo>
                <a:cubicBezTo>
                  <a:pt x="1998560" y="2280663"/>
                  <a:pt x="2007097" y="2271416"/>
                  <a:pt x="2012076" y="2271416"/>
                </a:cubicBezTo>
                <a:close/>
                <a:moveTo>
                  <a:pt x="3397566" y="2271238"/>
                </a:moveTo>
                <a:cubicBezTo>
                  <a:pt x="3421664" y="2271060"/>
                  <a:pt x="3445139" y="2274972"/>
                  <a:pt x="3467547" y="2294891"/>
                </a:cubicBezTo>
                <a:cubicBezTo>
                  <a:pt x="3405658" y="2313387"/>
                  <a:pt x="3341634" y="2305562"/>
                  <a:pt x="3323849" y="2272127"/>
                </a:cubicBezTo>
                <a:cubicBezTo>
                  <a:pt x="3348747" y="2275684"/>
                  <a:pt x="3373468" y="2271416"/>
                  <a:pt x="3397566" y="2271238"/>
                </a:cubicBezTo>
                <a:close/>
                <a:moveTo>
                  <a:pt x="3222891" y="2270738"/>
                </a:moveTo>
                <a:cubicBezTo>
                  <a:pt x="3271342" y="2267504"/>
                  <a:pt x="3305888" y="2279775"/>
                  <a:pt x="3316025" y="2304851"/>
                </a:cubicBezTo>
                <a:cubicBezTo>
                  <a:pt x="3269074" y="2294180"/>
                  <a:pt x="3219278" y="2321213"/>
                  <a:pt x="3170193" y="2279241"/>
                </a:cubicBezTo>
                <a:cubicBezTo>
                  <a:pt x="3189045" y="2274617"/>
                  <a:pt x="3206740" y="2271816"/>
                  <a:pt x="3222891" y="2270738"/>
                </a:cubicBezTo>
                <a:close/>
                <a:moveTo>
                  <a:pt x="2464510" y="2270705"/>
                </a:moveTo>
                <a:cubicBezTo>
                  <a:pt x="2493676" y="2269282"/>
                  <a:pt x="2523554" y="2268571"/>
                  <a:pt x="2553432" y="2271416"/>
                </a:cubicBezTo>
                <a:cubicBezTo>
                  <a:pt x="2562679" y="2272128"/>
                  <a:pt x="2570505" y="2284221"/>
                  <a:pt x="2579753" y="2290624"/>
                </a:cubicBezTo>
                <a:cubicBezTo>
                  <a:pt x="2576907" y="2294892"/>
                  <a:pt x="2575485" y="2298449"/>
                  <a:pt x="2573350" y="2302006"/>
                </a:cubicBezTo>
                <a:cubicBezTo>
                  <a:pt x="2537070" y="2302006"/>
                  <a:pt x="2500790" y="2302717"/>
                  <a:pt x="2464510" y="2301294"/>
                </a:cubicBezTo>
                <a:cubicBezTo>
                  <a:pt x="2457396" y="2301294"/>
                  <a:pt x="2450994" y="2289912"/>
                  <a:pt x="2443880" y="2283510"/>
                </a:cubicBezTo>
                <a:cubicBezTo>
                  <a:pt x="2450994" y="2279242"/>
                  <a:pt x="2457396" y="2271416"/>
                  <a:pt x="2464510" y="2270705"/>
                </a:cubicBezTo>
                <a:close/>
                <a:moveTo>
                  <a:pt x="2313699" y="2270705"/>
                </a:moveTo>
                <a:cubicBezTo>
                  <a:pt x="2344287" y="2269282"/>
                  <a:pt x="2375588" y="2268571"/>
                  <a:pt x="2406177" y="2271416"/>
                </a:cubicBezTo>
                <a:cubicBezTo>
                  <a:pt x="2414714" y="2272128"/>
                  <a:pt x="2421827" y="2284933"/>
                  <a:pt x="2429652" y="2292046"/>
                </a:cubicBezTo>
                <a:cubicBezTo>
                  <a:pt x="2427518" y="2294892"/>
                  <a:pt x="2425384" y="2298449"/>
                  <a:pt x="2423250" y="2302006"/>
                </a:cubicBezTo>
                <a:cubicBezTo>
                  <a:pt x="2386970" y="2302006"/>
                  <a:pt x="2349978" y="2302717"/>
                  <a:pt x="2313699" y="2301294"/>
                </a:cubicBezTo>
                <a:cubicBezTo>
                  <a:pt x="2307296" y="2301294"/>
                  <a:pt x="2300894" y="2291335"/>
                  <a:pt x="2295203" y="2285644"/>
                </a:cubicBezTo>
                <a:cubicBezTo>
                  <a:pt x="2301605" y="2280664"/>
                  <a:pt x="2307296" y="2271416"/>
                  <a:pt x="2313699" y="2270705"/>
                </a:cubicBezTo>
                <a:close/>
                <a:moveTo>
                  <a:pt x="3074447" y="2270160"/>
                </a:moveTo>
                <a:cubicBezTo>
                  <a:pt x="3122131" y="2265992"/>
                  <a:pt x="3158812" y="2278530"/>
                  <a:pt x="3169482" y="2306274"/>
                </a:cubicBezTo>
                <a:cubicBezTo>
                  <a:pt x="3120397" y="2293469"/>
                  <a:pt x="3070601" y="2321213"/>
                  <a:pt x="3023650" y="2279953"/>
                </a:cubicBezTo>
                <a:cubicBezTo>
                  <a:pt x="3041435" y="2274795"/>
                  <a:pt x="3058552" y="2271550"/>
                  <a:pt x="3074447" y="2270160"/>
                </a:cubicBezTo>
                <a:close/>
                <a:moveTo>
                  <a:pt x="2213395" y="2269994"/>
                </a:moveTo>
                <a:cubicBezTo>
                  <a:pt x="2228333" y="2269994"/>
                  <a:pt x="2243983" y="2268571"/>
                  <a:pt x="2258922" y="2270705"/>
                </a:cubicBezTo>
                <a:cubicBezTo>
                  <a:pt x="2266036" y="2271417"/>
                  <a:pt x="2271727" y="2280664"/>
                  <a:pt x="2278129" y="2285644"/>
                </a:cubicBezTo>
                <a:cubicBezTo>
                  <a:pt x="2272438" y="2291335"/>
                  <a:pt x="2266747" y="2301294"/>
                  <a:pt x="2260345" y="2301294"/>
                </a:cubicBezTo>
                <a:cubicBezTo>
                  <a:pt x="2229044" y="2302717"/>
                  <a:pt x="2197033" y="2302717"/>
                  <a:pt x="2165021" y="2301294"/>
                </a:cubicBezTo>
                <a:cubicBezTo>
                  <a:pt x="2158619" y="2301294"/>
                  <a:pt x="2152216" y="2291335"/>
                  <a:pt x="2145814" y="2286355"/>
                </a:cubicBezTo>
                <a:cubicBezTo>
                  <a:pt x="2152928" y="2280664"/>
                  <a:pt x="2159330" y="2272128"/>
                  <a:pt x="2167155" y="2270705"/>
                </a:cubicBezTo>
                <a:cubicBezTo>
                  <a:pt x="2182805" y="2267859"/>
                  <a:pt x="2197744" y="2269994"/>
                  <a:pt x="2213395" y="2269994"/>
                </a:cubicBezTo>
                <a:close/>
                <a:moveTo>
                  <a:pt x="1975796" y="2269282"/>
                </a:moveTo>
                <a:cubicBezTo>
                  <a:pt x="1978641" y="2272838"/>
                  <a:pt x="1981487" y="2276396"/>
                  <a:pt x="1984332" y="2279952"/>
                </a:cubicBezTo>
                <a:cubicBezTo>
                  <a:pt x="1977218" y="2287066"/>
                  <a:pt x="1970105" y="2299160"/>
                  <a:pt x="1962279" y="2299871"/>
                </a:cubicBezTo>
                <a:cubicBezTo>
                  <a:pt x="1924577" y="2302005"/>
                  <a:pt x="1887585" y="2300582"/>
                  <a:pt x="1849882" y="2300582"/>
                </a:cubicBezTo>
                <a:cubicBezTo>
                  <a:pt x="1847748" y="2296314"/>
                  <a:pt x="1845614" y="2292758"/>
                  <a:pt x="1844191" y="2288489"/>
                </a:cubicBezTo>
                <a:cubicBezTo>
                  <a:pt x="1852728" y="2282087"/>
                  <a:pt x="1860553" y="2269994"/>
                  <a:pt x="1869801" y="2269994"/>
                </a:cubicBezTo>
                <a:cubicBezTo>
                  <a:pt x="1904658" y="2267859"/>
                  <a:pt x="1940227" y="2269282"/>
                  <a:pt x="1975796" y="2269282"/>
                </a:cubicBezTo>
                <a:close/>
                <a:moveTo>
                  <a:pt x="2938662" y="2269126"/>
                </a:moveTo>
                <a:cubicBezTo>
                  <a:pt x="2984613" y="2266659"/>
                  <a:pt x="3011556" y="2276395"/>
                  <a:pt x="3020092" y="2297737"/>
                </a:cubicBezTo>
                <a:cubicBezTo>
                  <a:pt x="2955358" y="2314099"/>
                  <a:pt x="2897025" y="2304851"/>
                  <a:pt x="2886354" y="2275684"/>
                </a:cubicBezTo>
                <a:cubicBezTo>
                  <a:pt x="2905917" y="2272127"/>
                  <a:pt x="2923346" y="2269949"/>
                  <a:pt x="2938662" y="2269126"/>
                </a:cubicBezTo>
                <a:close/>
                <a:moveTo>
                  <a:pt x="2787184" y="2268237"/>
                </a:moveTo>
                <a:cubicBezTo>
                  <a:pt x="2830867" y="2265103"/>
                  <a:pt x="2865547" y="2276574"/>
                  <a:pt x="2871416" y="2298448"/>
                </a:cubicBezTo>
                <a:cubicBezTo>
                  <a:pt x="2796721" y="2313388"/>
                  <a:pt x="2747636" y="2304851"/>
                  <a:pt x="2741234" y="2276396"/>
                </a:cubicBezTo>
                <a:cubicBezTo>
                  <a:pt x="2757062" y="2271950"/>
                  <a:pt x="2772623" y="2269282"/>
                  <a:pt x="2787184" y="2268237"/>
                </a:cubicBezTo>
                <a:close/>
                <a:moveTo>
                  <a:pt x="1762672" y="2267982"/>
                </a:moveTo>
                <a:cubicBezTo>
                  <a:pt x="1781368" y="2268348"/>
                  <a:pt x="1805955" y="2269638"/>
                  <a:pt x="1838500" y="2271416"/>
                </a:cubicBezTo>
                <a:cubicBezTo>
                  <a:pt x="1825695" y="2284932"/>
                  <a:pt x="1818582" y="2299159"/>
                  <a:pt x="1810757" y="2299871"/>
                </a:cubicBezTo>
                <a:cubicBezTo>
                  <a:pt x="1774476" y="2302005"/>
                  <a:pt x="1737485" y="2301294"/>
                  <a:pt x="1697648" y="2301294"/>
                </a:cubicBezTo>
                <a:cubicBezTo>
                  <a:pt x="1703517" y="2274084"/>
                  <a:pt x="1706585" y="2266881"/>
                  <a:pt x="1762672" y="2267982"/>
                </a:cubicBezTo>
                <a:close/>
                <a:moveTo>
                  <a:pt x="2650212" y="2267904"/>
                </a:moveTo>
                <a:cubicBezTo>
                  <a:pt x="2696996" y="2265770"/>
                  <a:pt x="2716870" y="2274440"/>
                  <a:pt x="2722738" y="2296315"/>
                </a:cubicBezTo>
                <a:cubicBezTo>
                  <a:pt x="2662272" y="2314811"/>
                  <a:pt x="2598248" y="2304852"/>
                  <a:pt x="2593980" y="2273551"/>
                </a:cubicBezTo>
                <a:cubicBezTo>
                  <a:pt x="2616033" y="2270527"/>
                  <a:pt x="2634617" y="2268616"/>
                  <a:pt x="2650212" y="2267904"/>
                </a:cubicBezTo>
                <a:close/>
                <a:moveTo>
                  <a:pt x="1531187" y="2267148"/>
                </a:moveTo>
                <a:cubicBezTo>
                  <a:pt x="1526207" y="2304140"/>
                  <a:pt x="1485659" y="2311253"/>
                  <a:pt x="1396737" y="2291335"/>
                </a:cubicBezTo>
                <a:cubicBezTo>
                  <a:pt x="1435151" y="2250075"/>
                  <a:pt x="1485659" y="2279242"/>
                  <a:pt x="1531187" y="2267148"/>
                </a:cubicBezTo>
                <a:close/>
                <a:moveTo>
                  <a:pt x="1624155" y="2267070"/>
                </a:moveTo>
                <a:cubicBezTo>
                  <a:pt x="1641762" y="2267814"/>
                  <a:pt x="1663325" y="2269815"/>
                  <a:pt x="1689824" y="2272839"/>
                </a:cubicBezTo>
                <a:cubicBezTo>
                  <a:pt x="1677019" y="2284932"/>
                  <a:pt x="1669905" y="2298448"/>
                  <a:pt x="1661369" y="2299159"/>
                </a:cubicBezTo>
                <a:cubicBezTo>
                  <a:pt x="1624377" y="2302005"/>
                  <a:pt x="1587386" y="2300582"/>
                  <a:pt x="1546126" y="2300582"/>
                </a:cubicBezTo>
                <a:cubicBezTo>
                  <a:pt x="1554129" y="2273905"/>
                  <a:pt x="1571336" y="2264835"/>
                  <a:pt x="1624155" y="2267070"/>
                </a:cubicBezTo>
                <a:close/>
                <a:moveTo>
                  <a:pt x="1323955" y="2265914"/>
                </a:moveTo>
                <a:cubicBezTo>
                  <a:pt x="1340094" y="2266659"/>
                  <a:pt x="1359035" y="2268749"/>
                  <a:pt x="1381087" y="2272128"/>
                </a:cubicBezTo>
                <a:cubicBezTo>
                  <a:pt x="1373973" y="2303429"/>
                  <a:pt x="1327023" y="2311965"/>
                  <a:pt x="1245926" y="2297026"/>
                </a:cubicBezTo>
                <a:cubicBezTo>
                  <a:pt x="1252329" y="2273550"/>
                  <a:pt x="1275537" y="2263680"/>
                  <a:pt x="1323955" y="2265914"/>
                </a:cubicBezTo>
                <a:close/>
                <a:moveTo>
                  <a:pt x="1080888" y="2265725"/>
                </a:moveTo>
                <a:cubicBezTo>
                  <a:pt x="1071640" y="2302717"/>
                  <a:pt x="1016865" y="2311965"/>
                  <a:pt x="935056" y="2292047"/>
                </a:cubicBezTo>
                <a:cubicBezTo>
                  <a:pt x="981296" y="2247229"/>
                  <a:pt x="1033937" y="2279953"/>
                  <a:pt x="1080888" y="2265725"/>
                </a:cubicBezTo>
                <a:close/>
                <a:moveTo>
                  <a:pt x="1176634" y="2265592"/>
                </a:moveTo>
                <a:cubicBezTo>
                  <a:pt x="1192440" y="2266392"/>
                  <a:pt x="1210535" y="2268571"/>
                  <a:pt x="1230987" y="2272128"/>
                </a:cubicBezTo>
                <a:cubicBezTo>
                  <a:pt x="1221028" y="2302717"/>
                  <a:pt x="1164829" y="2311965"/>
                  <a:pt x="1094403" y="2295603"/>
                </a:cubicBezTo>
                <a:cubicBezTo>
                  <a:pt x="1102406" y="2273194"/>
                  <a:pt x="1129216" y="2263191"/>
                  <a:pt x="1176634" y="2265592"/>
                </a:cubicBezTo>
                <a:close/>
                <a:moveTo>
                  <a:pt x="853248" y="2230156"/>
                </a:moveTo>
                <a:cubicBezTo>
                  <a:pt x="828350" y="2230156"/>
                  <a:pt x="812699" y="2236559"/>
                  <a:pt x="798474" y="2258611"/>
                </a:cubicBezTo>
                <a:cubicBezTo>
                  <a:pt x="717377" y="2385236"/>
                  <a:pt x="634147" y="2511149"/>
                  <a:pt x="552338" y="2637062"/>
                </a:cubicBezTo>
                <a:cubicBezTo>
                  <a:pt x="545936" y="2647021"/>
                  <a:pt x="540956" y="2656980"/>
                  <a:pt x="533843" y="2668362"/>
                </a:cubicBezTo>
                <a:cubicBezTo>
                  <a:pt x="1654255" y="2668362"/>
                  <a:pt x="2770400" y="2668362"/>
                  <a:pt x="3892237" y="2668362"/>
                </a:cubicBezTo>
                <a:cubicBezTo>
                  <a:pt x="3882990" y="2653424"/>
                  <a:pt x="3878721" y="2644887"/>
                  <a:pt x="3872319" y="2636351"/>
                </a:cubicBezTo>
                <a:cubicBezTo>
                  <a:pt x="3786242" y="2511860"/>
                  <a:pt x="3698744" y="2388081"/>
                  <a:pt x="3613379" y="2262879"/>
                </a:cubicBezTo>
                <a:cubicBezTo>
                  <a:pt x="3597729" y="2240115"/>
                  <a:pt x="3581367" y="2233002"/>
                  <a:pt x="3555046" y="2233002"/>
                </a:cubicBezTo>
                <a:cubicBezTo>
                  <a:pt x="2654447" y="2233002"/>
                  <a:pt x="1753847" y="2231579"/>
                  <a:pt x="853248" y="2230156"/>
                </a:cubicBezTo>
                <a:close/>
                <a:moveTo>
                  <a:pt x="902332" y="2100686"/>
                </a:moveTo>
                <a:cubicBezTo>
                  <a:pt x="1571024" y="2106377"/>
                  <a:pt x="2239004" y="2109934"/>
                  <a:pt x="2907696" y="2114203"/>
                </a:cubicBezTo>
                <a:cubicBezTo>
                  <a:pt x="3136758" y="2115625"/>
                  <a:pt x="3365109" y="2117759"/>
                  <a:pt x="3594171" y="2119182"/>
                </a:cubicBezTo>
                <a:cubicBezTo>
                  <a:pt x="3616224" y="2119182"/>
                  <a:pt x="3629029" y="2124873"/>
                  <a:pt x="3636143" y="2146214"/>
                </a:cubicBezTo>
                <a:cubicBezTo>
                  <a:pt x="3640411" y="2158308"/>
                  <a:pt x="3648947" y="2168978"/>
                  <a:pt x="3656061" y="2179649"/>
                </a:cubicBezTo>
                <a:cubicBezTo>
                  <a:pt x="3893660" y="2522531"/>
                  <a:pt x="4129836" y="2866124"/>
                  <a:pt x="4368858" y="3207584"/>
                </a:cubicBezTo>
                <a:cubicBezTo>
                  <a:pt x="4403715" y="3257380"/>
                  <a:pt x="4401581" y="3301486"/>
                  <a:pt x="4378105" y="3349859"/>
                </a:cubicBezTo>
                <a:cubicBezTo>
                  <a:pt x="4344671" y="3419573"/>
                  <a:pt x="4284916" y="3451585"/>
                  <a:pt x="4208798" y="3453008"/>
                </a:cubicBezTo>
                <a:cubicBezTo>
                  <a:pt x="4122011" y="3453719"/>
                  <a:pt x="4035935" y="3453008"/>
                  <a:pt x="3949147" y="3453008"/>
                </a:cubicBezTo>
                <a:cubicBezTo>
                  <a:pt x="3365109" y="3453008"/>
                  <a:pt x="2780360" y="3453008"/>
                  <a:pt x="2196322" y="3453008"/>
                </a:cubicBezTo>
                <a:cubicBezTo>
                  <a:pt x="1530476" y="3453008"/>
                  <a:pt x="863918" y="3453008"/>
                  <a:pt x="198074" y="3453008"/>
                </a:cubicBezTo>
                <a:cubicBezTo>
                  <a:pt x="100616" y="3453008"/>
                  <a:pt x="26633" y="3403923"/>
                  <a:pt x="8137" y="3319270"/>
                </a:cubicBezTo>
                <a:cubicBezTo>
                  <a:pt x="-6091" y="3255957"/>
                  <a:pt x="-5379" y="3196202"/>
                  <a:pt x="40861" y="3136447"/>
                </a:cubicBezTo>
                <a:cubicBezTo>
                  <a:pt x="291975" y="2814905"/>
                  <a:pt x="538111" y="2490519"/>
                  <a:pt x="785669" y="2166844"/>
                </a:cubicBezTo>
                <a:cubicBezTo>
                  <a:pt x="789226" y="2161864"/>
                  <a:pt x="794917" y="2157596"/>
                  <a:pt x="796340" y="2152617"/>
                </a:cubicBezTo>
                <a:cubicBezTo>
                  <a:pt x="812699" y="2096418"/>
                  <a:pt x="855382" y="2100686"/>
                  <a:pt x="902332" y="2100686"/>
                </a:cubicBezTo>
                <a:close/>
                <a:moveTo>
                  <a:pt x="945015" y="186380"/>
                </a:moveTo>
                <a:cubicBezTo>
                  <a:pt x="886682" y="186380"/>
                  <a:pt x="875300" y="198473"/>
                  <a:pt x="875300" y="258228"/>
                </a:cubicBezTo>
                <a:cubicBezTo>
                  <a:pt x="875300" y="759036"/>
                  <a:pt x="875300" y="1259132"/>
                  <a:pt x="875300" y="1759228"/>
                </a:cubicBezTo>
                <a:cubicBezTo>
                  <a:pt x="875300" y="1825385"/>
                  <a:pt x="885971" y="1836056"/>
                  <a:pt x="950706" y="1836056"/>
                </a:cubicBezTo>
                <a:cubicBezTo>
                  <a:pt x="1501310" y="1836056"/>
                  <a:pt x="2051202" y="1836056"/>
                  <a:pt x="2601805" y="1836056"/>
                </a:cubicBezTo>
                <a:cubicBezTo>
                  <a:pt x="2891334" y="1836056"/>
                  <a:pt x="3180863" y="1836056"/>
                  <a:pt x="3470393" y="1836056"/>
                </a:cubicBezTo>
                <a:cubicBezTo>
                  <a:pt x="3535127" y="1836056"/>
                  <a:pt x="3545798" y="1825385"/>
                  <a:pt x="3545798" y="1759228"/>
                </a:cubicBezTo>
                <a:cubicBezTo>
                  <a:pt x="3545798" y="1258421"/>
                  <a:pt x="3545798" y="758324"/>
                  <a:pt x="3545798" y="258228"/>
                </a:cubicBezTo>
                <a:cubicBezTo>
                  <a:pt x="3545798" y="198473"/>
                  <a:pt x="3534416" y="186380"/>
                  <a:pt x="3476084" y="186380"/>
                </a:cubicBezTo>
                <a:cubicBezTo>
                  <a:pt x="3043568" y="186380"/>
                  <a:pt x="2611764" y="186380"/>
                  <a:pt x="2179961" y="186380"/>
                </a:cubicBezTo>
                <a:cubicBezTo>
                  <a:pt x="1768075" y="186380"/>
                  <a:pt x="1356901" y="186380"/>
                  <a:pt x="945015" y="186380"/>
                </a:cubicBezTo>
                <a:close/>
                <a:moveTo>
                  <a:pt x="884548" y="0"/>
                </a:moveTo>
                <a:cubicBezTo>
                  <a:pt x="1332003" y="0"/>
                  <a:pt x="1778746" y="0"/>
                  <a:pt x="2226200" y="711"/>
                </a:cubicBezTo>
                <a:cubicBezTo>
                  <a:pt x="2662983" y="0"/>
                  <a:pt x="3099767" y="0"/>
                  <a:pt x="3536550" y="0"/>
                </a:cubicBezTo>
                <a:cubicBezTo>
                  <a:pt x="3614801" y="0"/>
                  <a:pt x="3653215" y="36992"/>
                  <a:pt x="3653215" y="114531"/>
                </a:cubicBezTo>
                <a:cubicBezTo>
                  <a:pt x="3653927" y="704971"/>
                  <a:pt x="3653927" y="1294700"/>
                  <a:pt x="3653927" y="1885852"/>
                </a:cubicBezTo>
                <a:cubicBezTo>
                  <a:pt x="3653927" y="1962681"/>
                  <a:pt x="3614090" y="2001806"/>
                  <a:pt x="3537262" y="2001806"/>
                </a:cubicBezTo>
                <a:cubicBezTo>
                  <a:pt x="3119685" y="2001806"/>
                  <a:pt x="2701397" y="2001806"/>
                  <a:pt x="2283821" y="2001806"/>
                </a:cubicBezTo>
                <a:cubicBezTo>
                  <a:pt x="1817160" y="2001806"/>
                  <a:pt x="1351210" y="2001806"/>
                  <a:pt x="884548" y="2001806"/>
                </a:cubicBezTo>
                <a:cubicBezTo>
                  <a:pt x="807722" y="2001806"/>
                  <a:pt x="767885" y="1962681"/>
                  <a:pt x="767885" y="1885852"/>
                </a:cubicBezTo>
                <a:cubicBezTo>
                  <a:pt x="767885" y="1295411"/>
                  <a:pt x="767885" y="704971"/>
                  <a:pt x="767885" y="114531"/>
                </a:cubicBezTo>
                <a:cubicBezTo>
                  <a:pt x="767885" y="36992"/>
                  <a:pt x="806299" y="0"/>
                  <a:pt x="884548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91972FA-0A99-4F23-8F8F-049BFDEFEC79}"/>
              </a:ext>
            </a:extLst>
          </p:cNvPr>
          <p:cNvGrpSpPr/>
          <p:nvPr/>
        </p:nvGrpSpPr>
        <p:grpSpPr>
          <a:xfrm>
            <a:off x="3802112" y="1455143"/>
            <a:ext cx="2913109" cy="2635137"/>
            <a:chOff x="3802112" y="1455143"/>
            <a:chExt cx="2913109" cy="263513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2843B9C-5B56-4721-95D7-A1ACD9DA7E42}"/>
                </a:ext>
              </a:extLst>
            </p:cNvPr>
            <p:cNvSpPr/>
            <p:nvPr/>
          </p:nvSpPr>
          <p:spPr>
            <a:xfrm>
              <a:off x="4940413" y="2507810"/>
              <a:ext cx="536368" cy="5363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scene3d>
              <a:camera prst="obliqueTopRight"/>
              <a:lightRig rig="balanced" dir="t"/>
            </a:scene3d>
            <a:sp3d extrusionH="558800" prstMaterial="matte">
              <a:extrusionClr>
                <a:schemeClr val="accent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0" name="Rectangle 1">
              <a:extLst>
                <a:ext uri="{FF2B5EF4-FFF2-40B4-BE49-F238E27FC236}">
                  <a16:creationId xmlns:a16="http://schemas.microsoft.com/office/drawing/2014/main" id="{AE315633-13AB-412C-BDD7-77EB85E4900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02112" y="2414126"/>
              <a:ext cx="663741" cy="661280"/>
            </a:xfrm>
            <a:custGeom>
              <a:avLst/>
              <a:gdLst/>
              <a:ahLst/>
              <a:cxnLst/>
              <a:rect l="l" t="t" r="r" b="b"/>
              <a:pathLst>
                <a:path w="3960000" h="3945309">
                  <a:moveTo>
                    <a:pt x="466104" y="2636906"/>
                  </a:moveTo>
                  <a:lnTo>
                    <a:pt x="466104" y="2780922"/>
                  </a:lnTo>
                  <a:lnTo>
                    <a:pt x="2050104" y="2780922"/>
                  </a:lnTo>
                  <a:lnTo>
                    <a:pt x="2050104" y="2636906"/>
                  </a:lnTo>
                  <a:close/>
                  <a:moveTo>
                    <a:pt x="466104" y="2407894"/>
                  </a:moveTo>
                  <a:lnTo>
                    <a:pt x="466104" y="2551910"/>
                  </a:lnTo>
                  <a:lnTo>
                    <a:pt x="2050104" y="2551910"/>
                  </a:lnTo>
                  <a:lnTo>
                    <a:pt x="2050104" y="2407894"/>
                  </a:lnTo>
                  <a:close/>
                  <a:moveTo>
                    <a:pt x="466104" y="2178881"/>
                  </a:moveTo>
                  <a:lnTo>
                    <a:pt x="466104" y="2322897"/>
                  </a:lnTo>
                  <a:lnTo>
                    <a:pt x="2050104" y="2322897"/>
                  </a:lnTo>
                  <a:lnTo>
                    <a:pt x="2050104" y="2178881"/>
                  </a:lnTo>
                  <a:close/>
                  <a:moveTo>
                    <a:pt x="3358993" y="2178880"/>
                  </a:moveTo>
                  <a:cubicBezTo>
                    <a:pt x="3299346" y="2178880"/>
                    <a:pt x="3250993" y="2227233"/>
                    <a:pt x="3250993" y="2286880"/>
                  </a:cubicBezTo>
                  <a:cubicBezTo>
                    <a:pt x="3250993" y="2346527"/>
                    <a:pt x="3299346" y="2394880"/>
                    <a:pt x="3358993" y="2394880"/>
                  </a:cubicBezTo>
                  <a:cubicBezTo>
                    <a:pt x="3418640" y="2394880"/>
                    <a:pt x="3466993" y="2346527"/>
                    <a:pt x="3466993" y="2286880"/>
                  </a:cubicBezTo>
                  <a:cubicBezTo>
                    <a:pt x="3466993" y="2227233"/>
                    <a:pt x="3418640" y="2178880"/>
                    <a:pt x="3358993" y="2178880"/>
                  </a:cubicBezTo>
                  <a:close/>
                  <a:moveTo>
                    <a:pt x="2962949" y="2178880"/>
                  </a:moveTo>
                  <a:cubicBezTo>
                    <a:pt x="2903302" y="2178880"/>
                    <a:pt x="2854949" y="2227233"/>
                    <a:pt x="2854949" y="2286880"/>
                  </a:cubicBezTo>
                  <a:cubicBezTo>
                    <a:pt x="2854949" y="2346527"/>
                    <a:pt x="2903302" y="2394880"/>
                    <a:pt x="2962949" y="2394880"/>
                  </a:cubicBezTo>
                  <a:cubicBezTo>
                    <a:pt x="3022596" y="2394880"/>
                    <a:pt x="3070949" y="2346527"/>
                    <a:pt x="3070949" y="2286880"/>
                  </a:cubicBezTo>
                  <a:cubicBezTo>
                    <a:pt x="3070949" y="2227233"/>
                    <a:pt x="3022596" y="2178880"/>
                    <a:pt x="2962949" y="2178880"/>
                  </a:cubicBezTo>
                  <a:close/>
                  <a:moveTo>
                    <a:pt x="2566905" y="2178880"/>
                  </a:moveTo>
                  <a:cubicBezTo>
                    <a:pt x="2507258" y="2178880"/>
                    <a:pt x="2458905" y="2227233"/>
                    <a:pt x="2458905" y="2286880"/>
                  </a:cubicBezTo>
                  <a:cubicBezTo>
                    <a:pt x="2458905" y="2346527"/>
                    <a:pt x="2507258" y="2394880"/>
                    <a:pt x="2566905" y="2394880"/>
                  </a:cubicBezTo>
                  <a:cubicBezTo>
                    <a:pt x="2626552" y="2394880"/>
                    <a:pt x="2674905" y="2346527"/>
                    <a:pt x="2674905" y="2286880"/>
                  </a:cubicBezTo>
                  <a:cubicBezTo>
                    <a:pt x="2674905" y="2227233"/>
                    <a:pt x="2626552" y="2178880"/>
                    <a:pt x="2566905" y="2178880"/>
                  </a:cubicBezTo>
                  <a:close/>
                  <a:moveTo>
                    <a:pt x="154649" y="2155901"/>
                  </a:moveTo>
                  <a:lnTo>
                    <a:pt x="154649" y="2803901"/>
                  </a:lnTo>
                  <a:lnTo>
                    <a:pt x="298665" y="2803901"/>
                  </a:lnTo>
                  <a:lnTo>
                    <a:pt x="298665" y="2155901"/>
                  </a:lnTo>
                  <a:close/>
                  <a:moveTo>
                    <a:pt x="3645310" y="2153519"/>
                  </a:moveTo>
                  <a:lnTo>
                    <a:pt x="3645310" y="2801519"/>
                  </a:lnTo>
                  <a:lnTo>
                    <a:pt x="3789326" y="2801519"/>
                  </a:lnTo>
                  <a:lnTo>
                    <a:pt x="3789326" y="2153519"/>
                  </a:lnTo>
                  <a:close/>
                  <a:moveTo>
                    <a:pt x="0" y="2032992"/>
                  </a:moveTo>
                  <a:lnTo>
                    <a:pt x="3960000" y="2032992"/>
                  </a:lnTo>
                  <a:lnTo>
                    <a:pt x="3960000" y="2897088"/>
                  </a:lnTo>
                  <a:lnTo>
                    <a:pt x="2124016" y="2897088"/>
                  </a:lnTo>
                  <a:lnTo>
                    <a:pt x="2124016" y="3513261"/>
                  </a:lnTo>
                  <a:lnTo>
                    <a:pt x="2268032" y="3513261"/>
                  </a:lnTo>
                  <a:cubicBezTo>
                    <a:pt x="2331437" y="3513261"/>
                    <a:pt x="2388462" y="3540577"/>
                    <a:pt x="2426674" y="3585269"/>
                  </a:cubicBezTo>
                  <a:lnTo>
                    <a:pt x="3960000" y="3585269"/>
                  </a:lnTo>
                  <a:lnTo>
                    <a:pt x="3960000" y="3873301"/>
                  </a:lnTo>
                  <a:lnTo>
                    <a:pt x="2426674" y="3873301"/>
                  </a:lnTo>
                  <a:cubicBezTo>
                    <a:pt x="2388462" y="3917993"/>
                    <a:pt x="2331437" y="3945309"/>
                    <a:pt x="2268032" y="3945309"/>
                  </a:cubicBezTo>
                  <a:lnTo>
                    <a:pt x="1691968" y="3945309"/>
                  </a:lnTo>
                  <a:cubicBezTo>
                    <a:pt x="1628563" y="3945309"/>
                    <a:pt x="1571538" y="3917993"/>
                    <a:pt x="1533326" y="3873301"/>
                  </a:cubicBezTo>
                  <a:lnTo>
                    <a:pt x="0" y="3873301"/>
                  </a:lnTo>
                  <a:lnTo>
                    <a:pt x="0" y="3585269"/>
                  </a:lnTo>
                  <a:lnTo>
                    <a:pt x="1533326" y="3585269"/>
                  </a:lnTo>
                  <a:cubicBezTo>
                    <a:pt x="1571538" y="3540577"/>
                    <a:pt x="1628563" y="3513261"/>
                    <a:pt x="1691968" y="3513261"/>
                  </a:cubicBezTo>
                  <a:lnTo>
                    <a:pt x="1835984" y="3513261"/>
                  </a:lnTo>
                  <a:lnTo>
                    <a:pt x="1835984" y="2897088"/>
                  </a:lnTo>
                  <a:lnTo>
                    <a:pt x="0" y="2897088"/>
                  </a:lnTo>
                  <a:close/>
                  <a:moveTo>
                    <a:pt x="466104" y="1620410"/>
                  </a:moveTo>
                  <a:lnTo>
                    <a:pt x="466104" y="1764426"/>
                  </a:lnTo>
                  <a:lnTo>
                    <a:pt x="2050104" y="1764426"/>
                  </a:lnTo>
                  <a:lnTo>
                    <a:pt x="2050104" y="1620410"/>
                  </a:lnTo>
                  <a:close/>
                  <a:moveTo>
                    <a:pt x="466104" y="1391398"/>
                  </a:moveTo>
                  <a:lnTo>
                    <a:pt x="466104" y="1535414"/>
                  </a:lnTo>
                  <a:lnTo>
                    <a:pt x="2050104" y="1535414"/>
                  </a:lnTo>
                  <a:lnTo>
                    <a:pt x="2050104" y="1391398"/>
                  </a:lnTo>
                  <a:close/>
                  <a:moveTo>
                    <a:pt x="466104" y="1162385"/>
                  </a:moveTo>
                  <a:lnTo>
                    <a:pt x="466104" y="1306401"/>
                  </a:lnTo>
                  <a:lnTo>
                    <a:pt x="2050104" y="1306401"/>
                  </a:lnTo>
                  <a:lnTo>
                    <a:pt x="2050104" y="1162385"/>
                  </a:lnTo>
                  <a:close/>
                  <a:moveTo>
                    <a:pt x="3358993" y="1162384"/>
                  </a:moveTo>
                  <a:cubicBezTo>
                    <a:pt x="3299346" y="1162384"/>
                    <a:pt x="3250993" y="1210737"/>
                    <a:pt x="3250993" y="1270384"/>
                  </a:cubicBezTo>
                  <a:cubicBezTo>
                    <a:pt x="3250993" y="1330031"/>
                    <a:pt x="3299346" y="1378384"/>
                    <a:pt x="3358993" y="1378384"/>
                  </a:cubicBezTo>
                  <a:cubicBezTo>
                    <a:pt x="3418640" y="1378384"/>
                    <a:pt x="3466993" y="1330031"/>
                    <a:pt x="3466993" y="1270384"/>
                  </a:cubicBezTo>
                  <a:cubicBezTo>
                    <a:pt x="3466993" y="1210737"/>
                    <a:pt x="3418640" y="1162384"/>
                    <a:pt x="3358993" y="1162384"/>
                  </a:cubicBezTo>
                  <a:close/>
                  <a:moveTo>
                    <a:pt x="2962949" y="1162384"/>
                  </a:moveTo>
                  <a:cubicBezTo>
                    <a:pt x="2903302" y="1162384"/>
                    <a:pt x="2854949" y="1210737"/>
                    <a:pt x="2854949" y="1270384"/>
                  </a:cubicBezTo>
                  <a:cubicBezTo>
                    <a:pt x="2854949" y="1330031"/>
                    <a:pt x="2903302" y="1378384"/>
                    <a:pt x="2962949" y="1378384"/>
                  </a:cubicBezTo>
                  <a:cubicBezTo>
                    <a:pt x="3022596" y="1378384"/>
                    <a:pt x="3070949" y="1330031"/>
                    <a:pt x="3070949" y="1270384"/>
                  </a:cubicBezTo>
                  <a:cubicBezTo>
                    <a:pt x="3070949" y="1210737"/>
                    <a:pt x="3022596" y="1162384"/>
                    <a:pt x="2962949" y="1162384"/>
                  </a:cubicBezTo>
                  <a:close/>
                  <a:moveTo>
                    <a:pt x="2566905" y="1162384"/>
                  </a:moveTo>
                  <a:cubicBezTo>
                    <a:pt x="2507258" y="1162384"/>
                    <a:pt x="2458905" y="1210737"/>
                    <a:pt x="2458905" y="1270384"/>
                  </a:cubicBezTo>
                  <a:cubicBezTo>
                    <a:pt x="2458905" y="1330031"/>
                    <a:pt x="2507258" y="1378384"/>
                    <a:pt x="2566905" y="1378384"/>
                  </a:cubicBezTo>
                  <a:cubicBezTo>
                    <a:pt x="2626552" y="1378384"/>
                    <a:pt x="2674905" y="1330031"/>
                    <a:pt x="2674905" y="1270384"/>
                  </a:cubicBezTo>
                  <a:cubicBezTo>
                    <a:pt x="2674905" y="1210737"/>
                    <a:pt x="2626552" y="1162384"/>
                    <a:pt x="2566905" y="1162384"/>
                  </a:cubicBezTo>
                  <a:close/>
                  <a:moveTo>
                    <a:pt x="154649" y="1139405"/>
                  </a:moveTo>
                  <a:lnTo>
                    <a:pt x="154649" y="1787405"/>
                  </a:lnTo>
                  <a:lnTo>
                    <a:pt x="298665" y="1787405"/>
                  </a:lnTo>
                  <a:lnTo>
                    <a:pt x="298665" y="1139405"/>
                  </a:lnTo>
                  <a:close/>
                  <a:moveTo>
                    <a:pt x="3645310" y="1137023"/>
                  </a:moveTo>
                  <a:lnTo>
                    <a:pt x="3645310" y="1785023"/>
                  </a:lnTo>
                  <a:lnTo>
                    <a:pt x="3789326" y="1785023"/>
                  </a:lnTo>
                  <a:lnTo>
                    <a:pt x="3789326" y="1137023"/>
                  </a:lnTo>
                  <a:close/>
                  <a:moveTo>
                    <a:pt x="0" y="1016496"/>
                  </a:moveTo>
                  <a:lnTo>
                    <a:pt x="3960000" y="1016496"/>
                  </a:lnTo>
                  <a:lnTo>
                    <a:pt x="3960000" y="1880592"/>
                  </a:lnTo>
                  <a:lnTo>
                    <a:pt x="0" y="1880592"/>
                  </a:lnTo>
                  <a:close/>
                  <a:moveTo>
                    <a:pt x="466104" y="603914"/>
                  </a:moveTo>
                  <a:lnTo>
                    <a:pt x="466104" y="747930"/>
                  </a:lnTo>
                  <a:lnTo>
                    <a:pt x="2050104" y="747930"/>
                  </a:lnTo>
                  <a:lnTo>
                    <a:pt x="2050104" y="603914"/>
                  </a:lnTo>
                  <a:close/>
                  <a:moveTo>
                    <a:pt x="466104" y="374902"/>
                  </a:moveTo>
                  <a:lnTo>
                    <a:pt x="466104" y="518918"/>
                  </a:lnTo>
                  <a:lnTo>
                    <a:pt x="2050104" y="518918"/>
                  </a:lnTo>
                  <a:lnTo>
                    <a:pt x="2050104" y="374902"/>
                  </a:lnTo>
                  <a:close/>
                  <a:moveTo>
                    <a:pt x="466104" y="145889"/>
                  </a:moveTo>
                  <a:lnTo>
                    <a:pt x="466104" y="289905"/>
                  </a:lnTo>
                  <a:lnTo>
                    <a:pt x="2050104" y="289905"/>
                  </a:lnTo>
                  <a:lnTo>
                    <a:pt x="2050104" y="145889"/>
                  </a:lnTo>
                  <a:close/>
                  <a:moveTo>
                    <a:pt x="3358993" y="145888"/>
                  </a:moveTo>
                  <a:cubicBezTo>
                    <a:pt x="3299346" y="145888"/>
                    <a:pt x="3250993" y="194241"/>
                    <a:pt x="3250993" y="253888"/>
                  </a:cubicBezTo>
                  <a:cubicBezTo>
                    <a:pt x="3250993" y="313535"/>
                    <a:pt x="3299346" y="361888"/>
                    <a:pt x="3358993" y="361888"/>
                  </a:cubicBezTo>
                  <a:cubicBezTo>
                    <a:pt x="3418640" y="361888"/>
                    <a:pt x="3466993" y="313535"/>
                    <a:pt x="3466993" y="253888"/>
                  </a:cubicBezTo>
                  <a:cubicBezTo>
                    <a:pt x="3466993" y="194241"/>
                    <a:pt x="3418640" y="145888"/>
                    <a:pt x="3358993" y="145888"/>
                  </a:cubicBezTo>
                  <a:close/>
                  <a:moveTo>
                    <a:pt x="2962949" y="145888"/>
                  </a:moveTo>
                  <a:cubicBezTo>
                    <a:pt x="2903302" y="145888"/>
                    <a:pt x="2854949" y="194241"/>
                    <a:pt x="2854949" y="253888"/>
                  </a:cubicBezTo>
                  <a:cubicBezTo>
                    <a:pt x="2854949" y="313535"/>
                    <a:pt x="2903302" y="361888"/>
                    <a:pt x="2962949" y="361888"/>
                  </a:cubicBezTo>
                  <a:cubicBezTo>
                    <a:pt x="3022596" y="361888"/>
                    <a:pt x="3070949" y="313535"/>
                    <a:pt x="3070949" y="253888"/>
                  </a:cubicBezTo>
                  <a:cubicBezTo>
                    <a:pt x="3070949" y="194241"/>
                    <a:pt x="3022596" y="145888"/>
                    <a:pt x="2962949" y="145888"/>
                  </a:cubicBezTo>
                  <a:close/>
                  <a:moveTo>
                    <a:pt x="2566905" y="145888"/>
                  </a:moveTo>
                  <a:cubicBezTo>
                    <a:pt x="2507258" y="145888"/>
                    <a:pt x="2458905" y="194241"/>
                    <a:pt x="2458905" y="253888"/>
                  </a:cubicBezTo>
                  <a:cubicBezTo>
                    <a:pt x="2458905" y="313535"/>
                    <a:pt x="2507258" y="361888"/>
                    <a:pt x="2566905" y="361888"/>
                  </a:cubicBezTo>
                  <a:cubicBezTo>
                    <a:pt x="2626552" y="361888"/>
                    <a:pt x="2674905" y="313535"/>
                    <a:pt x="2674905" y="253888"/>
                  </a:cubicBezTo>
                  <a:cubicBezTo>
                    <a:pt x="2674905" y="194241"/>
                    <a:pt x="2626552" y="145888"/>
                    <a:pt x="2566905" y="145888"/>
                  </a:cubicBezTo>
                  <a:close/>
                  <a:moveTo>
                    <a:pt x="154649" y="122909"/>
                  </a:moveTo>
                  <a:lnTo>
                    <a:pt x="154649" y="770909"/>
                  </a:lnTo>
                  <a:lnTo>
                    <a:pt x="298665" y="770909"/>
                  </a:lnTo>
                  <a:lnTo>
                    <a:pt x="298665" y="122909"/>
                  </a:lnTo>
                  <a:close/>
                  <a:moveTo>
                    <a:pt x="3645310" y="120527"/>
                  </a:moveTo>
                  <a:lnTo>
                    <a:pt x="3645310" y="768527"/>
                  </a:lnTo>
                  <a:lnTo>
                    <a:pt x="3789326" y="768527"/>
                  </a:lnTo>
                  <a:lnTo>
                    <a:pt x="3789326" y="120527"/>
                  </a:lnTo>
                  <a:close/>
                  <a:moveTo>
                    <a:pt x="0" y="0"/>
                  </a:moveTo>
                  <a:lnTo>
                    <a:pt x="3960000" y="0"/>
                  </a:lnTo>
                  <a:lnTo>
                    <a:pt x="3960000" y="864096"/>
                  </a:lnTo>
                  <a:lnTo>
                    <a:pt x="0" y="8640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Rectangle 1">
              <a:extLst>
                <a:ext uri="{FF2B5EF4-FFF2-40B4-BE49-F238E27FC236}">
                  <a16:creationId xmlns:a16="http://schemas.microsoft.com/office/drawing/2014/main" id="{72B87244-29F3-493F-8C30-86401E5B77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26796" y="1455143"/>
              <a:ext cx="663741" cy="661280"/>
            </a:xfrm>
            <a:custGeom>
              <a:avLst/>
              <a:gdLst/>
              <a:ahLst/>
              <a:cxnLst/>
              <a:rect l="l" t="t" r="r" b="b"/>
              <a:pathLst>
                <a:path w="3960000" h="3945309">
                  <a:moveTo>
                    <a:pt x="466104" y="2636906"/>
                  </a:moveTo>
                  <a:lnTo>
                    <a:pt x="466104" y="2780922"/>
                  </a:lnTo>
                  <a:lnTo>
                    <a:pt x="2050104" y="2780922"/>
                  </a:lnTo>
                  <a:lnTo>
                    <a:pt x="2050104" y="2636906"/>
                  </a:lnTo>
                  <a:close/>
                  <a:moveTo>
                    <a:pt x="466104" y="2407894"/>
                  </a:moveTo>
                  <a:lnTo>
                    <a:pt x="466104" y="2551910"/>
                  </a:lnTo>
                  <a:lnTo>
                    <a:pt x="2050104" y="2551910"/>
                  </a:lnTo>
                  <a:lnTo>
                    <a:pt x="2050104" y="2407894"/>
                  </a:lnTo>
                  <a:close/>
                  <a:moveTo>
                    <a:pt x="466104" y="2178881"/>
                  </a:moveTo>
                  <a:lnTo>
                    <a:pt x="466104" y="2322897"/>
                  </a:lnTo>
                  <a:lnTo>
                    <a:pt x="2050104" y="2322897"/>
                  </a:lnTo>
                  <a:lnTo>
                    <a:pt x="2050104" y="2178881"/>
                  </a:lnTo>
                  <a:close/>
                  <a:moveTo>
                    <a:pt x="3358993" y="2178880"/>
                  </a:moveTo>
                  <a:cubicBezTo>
                    <a:pt x="3299346" y="2178880"/>
                    <a:pt x="3250993" y="2227233"/>
                    <a:pt x="3250993" y="2286880"/>
                  </a:cubicBezTo>
                  <a:cubicBezTo>
                    <a:pt x="3250993" y="2346527"/>
                    <a:pt x="3299346" y="2394880"/>
                    <a:pt x="3358993" y="2394880"/>
                  </a:cubicBezTo>
                  <a:cubicBezTo>
                    <a:pt x="3418640" y="2394880"/>
                    <a:pt x="3466993" y="2346527"/>
                    <a:pt x="3466993" y="2286880"/>
                  </a:cubicBezTo>
                  <a:cubicBezTo>
                    <a:pt x="3466993" y="2227233"/>
                    <a:pt x="3418640" y="2178880"/>
                    <a:pt x="3358993" y="2178880"/>
                  </a:cubicBezTo>
                  <a:close/>
                  <a:moveTo>
                    <a:pt x="2962949" y="2178880"/>
                  </a:moveTo>
                  <a:cubicBezTo>
                    <a:pt x="2903302" y="2178880"/>
                    <a:pt x="2854949" y="2227233"/>
                    <a:pt x="2854949" y="2286880"/>
                  </a:cubicBezTo>
                  <a:cubicBezTo>
                    <a:pt x="2854949" y="2346527"/>
                    <a:pt x="2903302" y="2394880"/>
                    <a:pt x="2962949" y="2394880"/>
                  </a:cubicBezTo>
                  <a:cubicBezTo>
                    <a:pt x="3022596" y="2394880"/>
                    <a:pt x="3070949" y="2346527"/>
                    <a:pt x="3070949" y="2286880"/>
                  </a:cubicBezTo>
                  <a:cubicBezTo>
                    <a:pt x="3070949" y="2227233"/>
                    <a:pt x="3022596" y="2178880"/>
                    <a:pt x="2962949" y="2178880"/>
                  </a:cubicBezTo>
                  <a:close/>
                  <a:moveTo>
                    <a:pt x="2566905" y="2178880"/>
                  </a:moveTo>
                  <a:cubicBezTo>
                    <a:pt x="2507258" y="2178880"/>
                    <a:pt x="2458905" y="2227233"/>
                    <a:pt x="2458905" y="2286880"/>
                  </a:cubicBezTo>
                  <a:cubicBezTo>
                    <a:pt x="2458905" y="2346527"/>
                    <a:pt x="2507258" y="2394880"/>
                    <a:pt x="2566905" y="2394880"/>
                  </a:cubicBezTo>
                  <a:cubicBezTo>
                    <a:pt x="2626552" y="2394880"/>
                    <a:pt x="2674905" y="2346527"/>
                    <a:pt x="2674905" y="2286880"/>
                  </a:cubicBezTo>
                  <a:cubicBezTo>
                    <a:pt x="2674905" y="2227233"/>
                    <a:pt x="2626552" y="2178880"/>
                    <a:pt x="2566905" y="2178880"/>
                  </a:cubicBezTo>
                  <a:close/>
                  <a:moveTo>
                    <a:pt x="154649" y="2155901"/>
                  </a:moveTo>
                  <a:lnTo>
                    <a:pt x="154649" y="2803901"/>
                  </a:lnTo>
                  <a:lnTo>
                    <a:pt x="298665" y="2803901"/>
                  </a:lnTo>
                  <a:lnTo>
                    <a:pt x="298665" y="2155901"/>
                  </a:lnTo>
                  <a:close/>
                  <a:moveTo>
                    <a:pt x="3645310" y="2153519"/>
                  </a:moveTo>
                  <a:lnTo>
                    <a:pt x="3645310" y="2801519"/>
                  </a:lnTo>
                  <a:lnTo>
                    <a:pt x="3789326" y="2801519"/>
                  </a:lnTo>
                  <a:lnTo>
                    <a:pt x="3789326" y="2153519"/>
                  </a:lnTo>
                  <a:close/>
                  <a:moveTo>
                    <a:pt x="0" y="2032992"/>
                  </a:moveTo>
                  <a:lnTo>
                    <a:pt x="3960000" y="2032992"/>
                  </a:lnTo>
                  <a:lnTo>
                    <a:pt x="3960000" y="2897088"/>
                  </a:lnTo>
                  <a:lnTo>
                    <a:pt x="2124016" y="2897088"/>
                  </a:lnTo>
                  <a:lnTo>
                    <a:pt x="2124016" y="3513261"/>
                  </a:lnTo>
                  <a:lnTo>
                    <a:pt x="2268032" y="3513261"/>
                  </a:lnTo>
                  <a:cubicBezTo>
                    <a:pt x="2331437" y="3513261"/>
                    <a:pt x="2388462" y="3540577"/>
                    <a:pt x="2426674" y="3585269"/>
                  </a:cubicBezTo>
                  <a:lnTo>
                    <a:pt x="3960000" y="3585269"/>
                  </a:lnTo>
                  <a:lnTo>
                    <a:pt x="3960000" y="3873301"/>
                  </a:lnTo>
                  <a:lnTo>
                    <a:pt x="2426674" y="3873301"/>
                  </a:lnTo>
                  <a:cubicBezTo>
                    <a:pt x="2388462" y="3917993"/>
                    <a:pt x="2331437" y="3945309"/>
                    <a:pt x="2268032" y="3945309"/>
                  </a:cubicBezTo>
                  <a:lnTo>
                    <a:pt x="1691968" y="3945309"/>
                  </a:lnTo>
                  <a:cubicBezTo>
                    <a:pt x="1628563" y="3945309"/>
                    <a:pt x="1571538" y="3917993"/>
                    <a:pt x="1533326" y="3873301"/>
                  </a:cubicBezTo>
                  <a:lnTo>
                    <a:pt x="0" y="3873301"/>
                  </a:lnTo>
                  <a:lnTo>
                    <a:pt x="0" y="3585269"/>
                  </a:lnTo>
                  <a:lnTo>
                    <a:pt x="1533326" y="3585269"/>
                  </a:lnTo>
                  <a:cubicBezTo>
                    <a:pt x="1571538" y="3540577"/>
                    <a:pt x="1628563" y="3513261"/>
                    <a:pt x="1691968" y="3513261"/>
                  </a:cubicBezTo>
                  <a:lnTo>
                    <a:pt x="1835984" y="3513261"/>
                  </a:lnTo>
                  <a:lnTo>
                    <a:pt x="1835984" y="2897088"/>
                  </a:lnTo>
                  <a:lnTo>
                    <a:pt x="0" y="2897088"/>
                  </a:lnTo>
                  <a:close/>
                  <a:moveTo>
                    <a:pt x="466104" y="1620410"/>
                  </a:moveTo>
                  <a:lnTo>
                    <a:pt x="466104" y="1764426"/>
                  </a:lnTo>
                  <a:lnTo>
                    <a:pt x="2050104" y="1764426"/>
                  </a:lnTo>
                  <a:lnTo>
                    <a:pt x="2050104" y="1620410"/>
                  </a:lnTo>
                  <a:close/>
                  <a:moveTo>
                    <a:pt x="466104" y="1391398"/>
                  </a:moveTo>
                  <a:lnTo>
                    <a:pt x="466104" y="1535414"/>
                  </a:lnTo>
                  <a:lnTo>
                    <a:pt x="2050104" y="1535414"/>
                  </a:lnTo>
                  <a:lnTo>
                    <a:pt x="2050104" y="1391398"/>
                  </a:lnTo>
                  <a:close/>
                  <a:moveTo>
                    <a:pt x="466104" y="1162385"/>
                  </a:moveTo>
                  <a:lnTo>
                    <a:pt x="466104" y="1306401"/>
                  </a:lnTo>
                  <a:lnTo>
                    <a:pt x="2050104" y="1306401"/>
                  </a:lnTo>
                  <a:lnTo>
                    <a:pt x="2050104" y="1162385"/>
                  </a:lnTo>
                  <a:close/>
                  <a:moveTo>
                    <a:pt x="3358993" y="1162384"/>
                  </a:moveTo>
                  <a:cubicBezTo>
                    <a:pt x="3299346" y="1162384"/>
                    <a:pt x="3250993" y="1210737"/>
                    <a:pt x="3250993" y="1270384"/>
                  </a:cubicBezTo>
                  <a:cubicBezTo>
                    <a:pt x="3250993" y="1330031"/>
                    <a:pt x="3299346" y="1378384"/>
                    <a:pt x="3358993" y="1378384"/>
                  </a:cubicBezTo>
                  <a:cubicBezTo>
                    <a:pt x="3418640" y="1378384"/>
                    <a:pt x="3466993" y="1330031"/>
                    <a:pt x="3466993" y="1270384"/>
                  </a:cubicBezTo>
                  <a:cubicBezTo>
                    <a:pt x="3466993" y="1210737"/>
                    <a:pt x="3418640" y="1162384"/>
                    <a:pt x="3358993" y="1162384"/>
                  </a:cubicBezTo>
                  <a:close/>
                  <a:moveTo>
                    <a:pt x="2962949" y="1162384"/>
                  </a:moveTo>
                  <a:cubicBezTo>
                    <a:pt x="2903302" y="1162384"/>
                    <a:pt x="2854949" y="1210737"/>
                    <a:pt x="2854949" y="1270384"/>
                  </a:cubicBezTo>
                  <a:cubicBezTo>
                    <a:pt x="2854949" y="1330031"/>
                    <a:pt x="2903302" y="1378384"/>
                    <a:pt x="2962949" y="1378384"/>
                  </a:cubicBezTo>
                  <a:cubicBezTo>
                    <a:pt x="3022596" y="1378384"/>
                    <a:pt x="3070949" y="1330031"/>
                    <a:pt x="3070949" y="1270384"/>
                  </a:cubicBezTo>
                  <a:cubicBezTo>
                    <a:pt x="3070949" y="1210737"/>
                    <a:pt x="3022596" y="1162384"/>
                    <a:pt x="2962949" y="1162384"/>
                  </a:cubicBezTo>
                  <a:close/>
                  <a:moveTo>
                    <a:pt x="2566905" y="1162384"/>
                  </a:moveTo>
                  <a:cubicBezTo>
                    <a:pt x="2507258" y="1162384"/>
                    <a:pt x="2458905" y="1210737"/>
                    <a:pt x="2458905" y="1270384"/>
                  </a:cubicBezTo>
                  <a:cubicBezTo>
                    <a:pt x="2458905" y="1330031"/>
                    <a:pt x="2507258" y="1378384"/>
                    <a:pt x="2566905" y="1378384"/>
                  </a:cubicBezTo>
                  <a:cubicBezTo>
                    <a:pt x="2626552" y="1378384"/>
                    <a:pt x="2674905" y="1330031"/>
                    <a:pt x="2674905" y="1270384"/>
                  </a:cubicBezTo>
                  <a:cubicBezTo>
                    <a:pt x="2674905" y="1210737"/>
                    <a:pt x="2626552" y="1162384"/>
                    <a:pt x="2566905" y="1162384"/>
                  </a:cubicBezTo>
                  <a:close/>
                  <a:moveTo>
                    <a:pt x="154649" y="1139405"/>
                  </a:moveTo>
                  <a:lnTo>
                    <a:pt x="154649" y="1787405"/>
                  </a:lnTo>
                  <a:lnTo>
                    <a:pt x="298665" y="1787405"/>
                  </a:lnTo>
                  <a:lnTo>
                    <a:pt x="298665" y="1139405"/>
                  </a:lnTo>
                  <a:close/>
                  <a:moveTo>
                    <a:pt x="3645310" y="1137023"/>
                  </a:moveTo>
                  <a:lnTo>
                    <a:pt x="3645310" y="1785023"/>
                  </a:lnTo>
                  <a:lnTo>
                    <a:pt x="3789326" y="1785023"/>
                  </a:lnTo>
                  <a:lnTo>
                    <a:pt x="3789326" y="1137023"/>
                  </a:lnTo>
                  <a:close/>
                  <a:moveTo>
                    <a:pt x="0" y="1016496"/>
                  </a:moveTo>
                  <a:lnTo>
                    <a:pt x="3960000" y="1016496"/>
                  </a:lnTo>
                  <a:lnTo>
                    <a:pt x="3960000" y="1880592"/>
                  </a:lnTo>
                  <a:lnTo>
                    <a:pt x="0" y="1880592"/>
                  </a:lnTo>
                  <a:close/>
                  <a:moveTo>
                    <a:pt x="466104" y="603914"/>
                  </a:moveTo>
                  <a:lnTo>
                    <a:pt x="466104" y="747930"/>
                  </a:lnTo>
                  <a:lnTo>
                    <a:pt x="2050104" y="747930"/>
                  </a:lnTo>
                  <a:lnTo>
                    <a:pt x="2050104" y="603914"/>
                  </a:lnTo>
                  <a:close/>
                  <a:moveTo>
                    <a:pt x="466104" y="374902"/>
                  </a:moveTo>
                  <a:lnTo>
                    <a:pt x="466104" y="518918"/>
                  </a:lnTo>
                  <a:lnTo>
                    <a:pt x="2050104" y="518918"/>
                  </a:lnTo>
                  <a:lnTo>
                    <a:pt x="2050104" y="374902"/>
                  </a:lnTo>
                  <a:close/>
                  <a:moveTo>
                    <a:pt x="466104" y="145889"/>
                  </a:moveTo>
                  <a:lnTo>
                    <a:pt x="466104" y="289905"/>
                  </a:lnTo>
                  <a:lnTo>
                    <a:pt x="2050104" y="289905"/>
                  </a:lnTo>
                  <a:lnTo>
                    <a:pt x="2050104" y="145889"/>
                  </a:lnTo>
                  <a:close/>
                  <a:moveTo>
                    <a:pt x="3358993" y="145888"/>
                  </a:moveTo>
                  <a:cubicBezTo>
                    <a:pt x="3299346" y="145888"/>
                    <a:pt x="3250993" y="194241"/>
                    <a:pt x="3250993" y="253888"/>
                  </a:cubicBezTo>
                  <a:cubicBezTo>
                    <a:pt x="3250993" y="313535"/>
                    <a:pt x="3299346" y="361888"/>
                    <a:pt x="3358993" y="361888"/>
                  </a:cubicBezTo>
                  <a:cubicBezTo>
                    <a:pt x="3418640" y="361888"/>
                    <a:pt x="3466993" y="313535"/>
                    <a:pt x="3466993" y="253888"/>
                  </a:cubicBezTo>
                  <a:cubicBezTo>
                    <a:pt x="3466993" y="194241"/>
                    <a:pt x="3418640" y="145888"/>
                    <a:pt x="3358993" y="145888"/>
                  </a:cubicBezTo>
                  <a:close/>
                  <a:moveTo>
                    <a:pt x="2962949" y="145888"/>
                  </a:moveTo>
                  <a:cubicBezTo>
                    <a:pt x="2903302" y="145888"/>
                    <a:pt x="2854949" y="194241"/>
                    <a:pt x="2854949" y="253888"/>
                  </a:cubicBezTo>
                  <a:cubicBezTo>
                    <a:pt x="2854949" y="313535"/>
                    <a:pt x="2903302" y="361888"/>
                    <a:pt x="2962949" y="361888"/>
                  </a:cubicBezTo>
                  <a:cubicBezTo>
                    <a:pt x="3022596" y="361888"/>
                    <a:pt x="3070949" y="313535"/>
                    <a:pt x="3070949" y="253888"/>
                  </a:cubicBezTo>
                  <a:cubicBezTo>
                    <a:pt x="3070949" y="194241"/>
                    <a:pt x="3022596" y="145888"/>
                    <a:pt x="2962949" y="145888"/>
                  </a:cubicBezTo>
                  <a:close/>
                  <a:moveTo>
                    <a:pt x="2566905" y="145888"/>
                  </a:moveTo>
                  <a:cubicBezTo>
                    <a:pt x="2507258" y="145888"/>
                    <a:pt x="2458905" y="194241"/>
                    <a:pt x="2458905" y="253888"/>
                  </a:cubicBezTo>
                  <a:cubicBezTo>
                    <a:pt x="2458905" y="313535"/>
                    <a:pt x="2507258" y="361888"/>
                    <a:pt x="2566905" y="361888"/>
                  </a:cubicBezTo>
                  <a:cubicBezTo>
                    <a:pt x="2626552" y="361888"/>
                    <a:pt x="2674905" y="313535"/>
                    <a:pt x="2674905" y="253888"/>
                  </a:cubicBezTo>
                  <a:cubicBezTo>
                    <a:pt x="2674905" y="194241"/>
                    <a:pt x="2626552" y="145888"/>
                    <a:pt x="2566905" y="145888"/>
                  </a:cubicBezTo>
                  <a:close/>
                  <a:moveTo>
                    <a:pt x="154649" y="122909"/>
                  </a:moveTo>
                  <a:lnTo>
                    <a:pt x="154649" y="770909"/>
                  </a:lnTo>
                  <a:lnTo>
                    <a:pt x="298665" y="770909"/>
                  </a:lnTo>
                  <a:lnTo>
                    <a:pt x="298665" y="122909"/>
                  </a:lnTo>
                  <a:close/>
                  <a:moveTo>
                    <a:pt x="3645310" y="120527"/>
                  </a:moveTo>
                  <a:lnTo>
                    <a:pt x="3645310" y="768527"/>
                  </a:lnTo>
                  <a:lnTo>
                    <a:pt x="3789326" y="768527"/>
                  </a:lnTo>
                  <a:lnTo>
                    <a:pt x="3789326" y="120527"/>
                  </a:lnTo>
                  <a:close/>
                  <a:moveTo>
                    <a:pt x="0" y="0"/>
                  </a:moveTo>
                  <a:lnTo>
                    <a:pt x="3960000" y="0"/>
                  </a:lnTo>
                  <a:lnTo>
                    <a:pt x="3960000" y="864096"/>
                  </a:lnTo>
                  <a:lnTo>
                    <a:pt x="0" y="8640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 1">
              <a:extLst>
                <a:ext uri="{FF2B5EF4-FFF2-40B4-BE49-F238E27FC236}">
                  <a16:creationId xmlns:a16="http://schemas.microsoft.com/office/drawing/2014/main" id="{E0AEC1FB-762B-48E1-85D1-F91586AE6A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51480" y="2414126"/>
              <a:ext cx="663741" cy="661280"/>
            </a:xfrm>
            <a:custGeom>
              <a:avLst/>
              <a:gdLst/>
              <a:ahLst/>
              <a:cxnLst/>
              <a:rect l="l" t="t" r="r" b="b"/>
              <a:pathLst>
                <a:path w="3960000" h="3945309">
                  <a:moveTo>
                    <a:pt x="466104" y="2636906"/>
                  </a:moveTo>
                  <a:lnTo>
                    <a:pt x="466104" y="2780922"/>
                  </a:lnTo>
                  <a:lnTo>
                    <a:pt x="2050104" y="2780922"/>
                  </a:lnTo>
                  <a:lnTo>
                    <a:pt x="2050104" y="2636906"/>
                  </a:lnTo>
                  <a:close/>
                  <a:moveTo>
                    <a:pt x="466104" y="2407894"/>
                  </a:moveTo>
                  <a:lnTo>
                    <a:pt x="466104" y="2551910"/>
                  </a:lnTo>
                  <a:lnTo>
                    <a:pt x="2050104" y="2551910"/>
                  </a:lnTo>
                  <a:lnTo>
                    <a:pt x="2050104" y="2407894"/>
                  </a:lnTo>
                  <a:close/>
                  <a:moveTo>
                    <a:pt x="466104" y="2178881"/>
                  </a:moveTo>
                  <a:lnTo>
                    <a:pt x="466104" y="2322897"/>
                  </a:lnTo>
                  <a:lnTo>
                    <a:pt x="2050104" y="2322897"/>
                  </a:lnTo>
                  <a:lnTo>
                    <a:pt x="2050104" y="2178881"/>
                  </a:lnTo>
                  <a:close/>
                  <a:moveTo>
                    <a:pt x="3358993" y="2178880"/>
                  </a:moveTo>
                  <a:cubicBezTo>
                    <a:pt x="3299346" y="2178880"/>
                    <a:pt x="3250993" y="2227233"/>
                    <a:pt x="3250993" y="2286880"/>
                  </a:cubicBezTo>
                  <a:cubicBezTo>
                    <a:pt x="3250993" y="2346527"/>
                    <a:pt x="3299346" y="2394880"/>
                    <a:pt x="3358993" y="2394880"/>
                  </a:cubicBezTo>
                  <a:cubicBezTo>
                    <a:pt x="3418640" y="2394880"/>
                    <a:pt x="3466993" y="2346527"/>
                    <a:pt x="3466993" y="2286880"/>
                  </a:cubicBezTo>
                  <a:cubicBezTo>
                    <a:pt x="3466993" y="2227233"/>
                    <a:pt x="3418640" y="2178880"/>
                    <a:pt x="3358993" y="2178880"/>
                  </a:cubicBezTo>
                  <a:close/>
                  <a:moveTo>
                    <a:pt x="2962949" y="2178880"/>
                  </a:moveTo>
                  <a:cubicBezTo>
                    <a:pt x="2903302" y="2178880"/>
                    <a:pt x="2854949" y="2227233"/>
                    <a:pt x="2854949" y="2286880"/>
                  </a:cubicBezTo>
                  <a:cubicBezTo>
                    <a:pt x="2854949" y="2346527"/>
                    <a:pt x="2903302" y="2394880"/>
                    <a:pt x="2962949" y="2394880"/>
                  </a:cubicBezTo>
                  <a:cubicBezTo>
                    <a:pt x="3022596" y="2394880"/>
                    <a:pt x="3070949" y="2346527"/>
                    <a:pt x="3070949" y="2286880"/>
                  </a:cubicBezTo>
                  <a:cubicBezTo>
                    <a:pt x="3070949" y="2227233"/>
                    <a:pt x="3022596" y="2178880"/>
                    <a:pt x="2962949" y="2178880"/>
                  </a:cubicBezTo>
                  <a:close/>
                  <a:moveTo>
                    <a:pt x="2566905" y="2178880"/>
                  </a:moveTo>
                  <a:cubicBezTo>
                    <a:pt x="2507258" y="2178880"/>
                    <a:pt x="2458905" y="2227233"/>
                    <a:pt x="2458905" y="2286880"/>
                  </a:cubicBezTo>
                  <a:cubicBezTo>
                    <a:pt x="2458905" y="2346527"/>
                    <a:pt x="2507258" y="2394880"/>
                    <a:pt x="2566905" y="2394880"/>
                  </a:cubicBezTo>
                  <a:cubicBezTo>
                    <a:pt x="2626552" y="2394880"/>
                    <a:pt x="2674905" y="2346527"/>
                    <a:pt x="2674905" y="2286880"/>
                  </a:cubicBezTo>
                  <a:cubicBezTo>
                    <a:pt x="2674905" y="2227233"/>
                    <a:pt x="2626552" y="2178880"/>
                    <a:pt x="2566905" y="2178880"/>
                  </a:cubicBezTo>
                  <a:close/>
                  <a:moveTo>
                    <a:pt x="154649" y="2155901"/>
                  </a:moveTo>
                  <a:lnTo>
                    <a:pt x="154649" y="2803901"/>
                  </a:lnTo>
                  <a:lnTo>
                    <a:pt x="298665" y="2803901"/>
                  </a:lnTo>
                  <a:lnTo>
                    <a:pt x="298665" y="2155901"/>
                  </a:lnTo>
                  <a:close/>
                  <a:moveTo>
                    <a:pt x="3645310" y="2153519"/>
                  </a:moveTo>
                  <a:lnTo>
                    <a:pt x="3645310" y="2801519"/>
                  </a:lnTo>
                  <a:lnTo>
                    <a:pt x="3789326" y="2801519"/>
                  </a:lnTo>
                  <a:lnTo>
                    <a:pt x="3789326" y="2153519"/>
                  </a:lnTo>
                  <a:close/>
                  <a:moveTo>
                    <a:pt x="0" y="2032992"/>
                  </a:moveTo>
                  <a:lnTo>
                    <a:pt x="3960000" y="2032992"/>
                  </a:lnTo>
                  <a:lnTo>
                    <a:pt x="3960000" y="2897088"/>
                  </a:lnTo>
                  <a:lnTo>
                    <a:pt x="2124016" y="2897088"/>
                  </a:lnTo>
                  <a:lnTo>
                    <a:pt x="2124016" y="3513261"/>
                  </a:lnTo>
                  <a:lnTo>
                    <a:pt x="2268032" y="3513261"/>
                  </a:lnTo>
                  <a:cubicBezTo>
                    <a:pt x="2331437" y="3513261"/>
                    <a:pt x="2388462" y="3540577"/>
                    <a:pt x="2426674" y="3585269"/>
                  </a:cubicBezTo>
                  <a:lnTo>
                    <a:pt x="3960000" y="3585269"/>
                  </a:lnTo>
                  <a:lnTo>
                    <a:pt x="3960000" y="3873301"/>
                  </a:lnTo>
                  <a:lnTo>
                    <a:pt x="2426674" y="3873301"/>
                  </a:lnTo>
                  <a:cubicBezTo>
                    <a:pt x="2388462" y="3917993"/>
                    <a:pt x="2331437" y="3945309"/>
                    <a:pt x="2268032" y="3945309"/>
                  </a:cubicBezTo>
                  <a:lnTo>
                    <a:pt x="1691968" y="3945309"/>
                  </a:lnTo>
                  <a:cubicBezTo>
                    <a:pt x="1628563" y="3945309"/>
                    <a:pt x="1571538" y="3917993"/>
                    <a:pt x="1533326" y="3873301"/>
                  </a:cubicBezTo>
                  <a:lnTo>
                    <a:pt x="0" y="3873301"/>
                  </a:lnTo>
                  <a:lnTo>
                    <a:pt x="0" y="3585269"/>
                  </a:lnTo>
                  <a:lnTo>
                    <a:pt x="1533326" y="3585269"/>
                  </a:lnTo>
                  <a:cubicBezTo>
                    <a:pt x="1571538" y="3540577"/>
                    <a:pt x="1628563" y="3513261"/>
                    <a:pt x="1691968" y="3513261"/>
                  </a:cubicBezTo>
                  <a:lnTo>
                    <a:pt x="1835984" y="3513261"/>
                  </a:lnTo>
                  <a:lnTo>
                    <a:pt x="1835984" y="2897088"/>
                  </a:lnTo>
                  <a:lnTo>
                    <a:pt x="0" y="2897088"/>
                  </a:lnTo>
                  <a:close/>
                  <a:moveTo>
                    <a:pt x="466104" y="1620410"/>
                  </a:moveTo>
                  <a:lnTo>
                    <a:pt x="466104" y="1764426"/>
                  </a:lnTo>
                  <a:lnTo>
                    <a:pt x="2050104" y="1764426"/>
                  </a:lnTo>
                  <a:lnTo>
                    <a:pt x="2050104" y="1620410"/>
                  </a:lnTo>
                  <a:close/>
                  <a:moveTo>
                    <a:pt x="466104" y="1391398"/>
                  </a:moveTo>
                  <a:lnTo>
                    <a:pt x="466104" y="1535414"/>
                  </a:lnTo>
                  <a:lnTo>
                    <a:pt x="2050104" y="1535414"/>
                  </a:lnTo>
                  <a:lnTo>
                    <a:pt x="2050104" y="1391398"/>
                  </a:lnTo>
                  <a:close/>
                  <a:moveTo>
                    <a:pt x="466104" y="1162385"/>
                  </a:moveTo>
                  <a:lnTo>
                    <a:pt x="466104" y="1306401"/>
                  </a:lnTo>
                  <a:lnTo>
                    <a:pt x="2050104" y="1306401"/>
                  </a:lnTo>
                  <a:lnTo>
                    <a:pt x="2050104" y="1162385"/>
                  </a:lnTo>
                  <a:close/>
                  <a:moveTo>
                    <a:pt x="3358993" y="1162384"/>
                  </a:moveTo>
                  <a:cubicBezTo>
                    <a:pt x="3299346" y="1162384"/>
                    <a:pt x="3250993" y="1210737"/>
                    <a:pt x="3250993" y="1270384"/>
                  </a:cubicBezTo>
                  <a:cubicBezTo>
                    <a:pt x="3250993" y="1330031"/>
                    <a:pt x="3299346" y="1378384"/>
                    <a:pt x="3358993" y="1378384"/>
                  </a:cubicBezTo>
                  <a:cubicBezTo>
                    <a:pt x="3418640" y="1378384"/>
                    <a:pt x="3466993" y="1330031"/>
                    <a:pt x="3466993" y="1270384"/>
                  </a:cubicBezTo>
                  <a:cubicBezTo>
                    <a:pt x="3466993" y="1210737"/>
                    <a:pt x="3418640" y="1162384"/>
                    <a:pt x="3358993" y="1162384"/>
                  </a:cubicBezTo>
                  <a:close/>
                  <a:moveTo>
                    <a:pt x="2962949" y="1162384"/>
                  </a:moveTo>
                  <a:cubicBezTo>
                    <a:pt x="2903302" y="1162384"/>
                    <a:pt x="2854949" y="1210737"/>
                    <a:pt x="2854949" y="1270384"/>
                  </a:cubicBezTo>
                  <a:cubicBezTo>
                    <a:pt x="2854949" y="1330031"/>
                    <a:pt x="2903302" y="1378384"/>
                    <a:pt x="2962949" y="1378384"/>
                  </a:cubicBezTo>
                  <a:cubicBezTo>
                    <a:pt x="3022596" y="1378384"/>
                    <a:pt x="3070949" y="1330031"/>
                    <a:pt x="3070949" y="1270384"/>
                  </a:cubicBezTo>
                  <a:cubicBezTo>
                    <a:pt x="3070949" y="1210737"/>
                    <a:pt x="3022596" y="1162384"/>
                    <a:pt x="2962949" y="1162384"/>
                  </a:cubicBezTo>
                  <a:close/>
                  <a:moveTo>
                    <a:pt x="2566905" y="1162384"/>
                  </a:moveTo>
                  <a:cubicBezTo>
                    <a:pt x="2507258" y="1162384"/>
                    <a:pt x="2458905" y="1210737"/>
                    <a:pt x="2458905" y="1270384"/>
                  </a:cubicBezTo>
                  <a:cubicBezTo>
                    <a:pt x="2458905" y="1330031"/>
                    <a:pt x="2507258" y="1378384"/>
                    <a:pt x="2566905" y="1378384"/>
                  </a:cubicBezTo>
                  <a:cubicBezTo>
                    <a:pt x="2626552" y="1378384"/>
                    <a:pt x="2674905" y="1330031"/>
                    <a:pt x="2674905" y="1270384"/>
                  </a:cubicBezTo>
                  <a:cubicBezTo>
                    <a:pt x="2674905" y="1210737"/>
                    <a:pt x="2626552" y="1162384"/>
                    <a:pt x="2566905" y="1162384"/>
                  </a:cubicBezTo>
                  <a:close/>
                  <a:moveTo>
                    <a:pt x="154649" y="1139405"/>
                  </a:moveTo>
                  <a:lnTo>
                    <a:pt x="154649" y="1787405"/>
                  </a:lnTo>
                  <a:lnTo>
                    <a:pt x="298665" y="1787405"/>
                  </a:lnTo>
                  <a:lnTo>
                    <a:pt x="298665" y="1139405"/>
                  </a:lnTo>
                  <a:close/>
                  <a:moveTo>
                    <a:pt x="3645310" y="1137023"/>
                  </a:moveTo>
                  <a:lnTo>
                    <a:pt x="3645310" y="1785023"/>
                  </a:lnTo>
                  <a:lnTo>
                    <a:pt x="3789326" y="1785023"/>
                  </a:lnTo>
                  <a:lnTo>
                    <a:pt x="3789326" y="1137023"/>
                  </a:lnTo>
                  <a:close/>
                  <a:moveTo>
                    <a:pt x="0" y="1016496"/>
                  </a:moveTo>
                  <a:lnTo>
                    <a:pt x="3960000" y="1016496"/>
                  </a:lnTo>
                  <a:lnTo>
                    <a:pt x="3960000" y="1880592"/>
                  </a:lnTo>
                  <a:lnTo>
                    <a:pt x="0" y="1880592"/>
                  </a:lnTo>
                  <a:close/>
                  <a:moveTo>
                    <a:pt x="466104" y="603914"/>
                  </a:moveTo>
                  <a:lnTo>
                    <a:pt x="466104" y="747930"/>
                  </a:lnTo>
                  <a:lnTo>
                    <a:pt x="2050104" y="747930"/>
                  </a:lnTo>
                  <a:lnTo>
                    <a:pt x="2050104" y="603914"/>
                  </a:lnTo>
                  <a:close/>
                  <a:moveTo>
                    <a:pt x="466104" y="374902"/>
                  </a:moveTo>
                  <a:lnTo>
                    <a:pt x="466104" y="518918"/>
                  </a:lnTo>
                  <a:lnTo>
                    <a:pt x="2050104" y="518918"/>
                  </a:lnTo>
                  <a:lnTo>
                    <a:pt x="2050104" y="374902"/>
                  </a:lnTo>
                  <a:close/>
                  <a:moveTo>
                    <a:pt x="466104" y="145889"/>
                  </a:moveTo>
                  <a:lnTo>
                    <a:pt x="466104" y="289905"/>
                  </a:lnTo>
                  <a:lnTo>
                    <a:pt x="2050104" y="289905"/>
                  </a:lnTo>
                  <a:lnTo>
                    <a:pt x="2050104" y="145889"/>
                  </a:lnTo>
                  <a:close/>
                  <a:moveTo>
                    <a:pt x="3358993" y="145888"/>
                  </a:moveTo>
                  <a:cubicBezTo>
                    <a:pt x="3299346" y="145888"/>
                    <a:pt x="3250993" y="194241"/>
                    <a:pt x="3250993" y="253888"/>
                  </a:cubicBezTo>
                  <a:cubicBezTo>
                    <a:pt x="3250993" y="313535"/>
                    <a:pt x="3299346" y="361888"/>
                    <a:pt x="3358993" y="361888"/>
                  </a:cubicBezTo>
                  <a:cubicBezTo>
                    <a:pt x="3418640" y="361888"/>
                    <a:pt x="3466993" y="313535"/>
                    <a:pt x="3466993" y="253888"/>
                  </a:cubicBezTo>
                  <a:cubicBezTo>
                    <a:pt x="3466993" y="194241"/>
                    <a:pt x="3418640" y="145888"/>
                    <a:pt x="3358993" y="145888"/>
                  </a:cubicBezTo>
                  <a:close/>
                  <a:moveTo>
                    <a:pt x="2962949" y="145888"/>
                  </a:moveTo>
                  <a:cubicBezTo>
                    <a:pt x="2903302" y="145888"/>
                    <a:pt x="2854949" y="194241"/>
                    <a:pt x="2854949" y="253888"/>
                  </a:cubicBezTo>
                  <a:cubicBezTo>
                    <a:pt x="2854949" y="313535"/>
                    <a:pt x="2903302" y="361888"/>
                    <a:pt x="2962949" y="361888"/>
                  </a:cubicBezTo>
                  <a:cubicBezTo>
                    <a:pt x="3022596" y="361888"/>
                    <a:pt x="3070949" y="313535"/>
                    <a:pt x="3070949" y="253888"/>
                  </a:cubicBezTo>
                  <a:cubicBezTo>
                    <a:pt x="3070949" y="194241"/>
                    <a:pt x="3022596" y="145888"/>
                    <a:pt x="2962949" y="145888"/>
                  </a:cubicBezTo>
                  <a:close/>
                  <a:moveTo>
                    <a:pt x="2566905" y="145888"/>
                  </a:moveTo>
                  <a:cubicBezTo>
                    <a:pt x="2507258" y="145888"/>
                    <a:pt x="2458905" y="194241"/>
                    <a:pt x="2458905" y="253888"/>
                  </a:cubicBezTo>
                  <a:cubicBezTo>
                    <a:pt x="2458905" y="313535"/>
                    <a:pt x="2507258" y="361888"/>
                    <a:pt x="2566905" y="361888"/>
                  </a:cubicBezTo>
                  <a:cubicBezTo>
                    <a:pt x="2626552" y="361888"/>
                    <a:pt x="2674905" y="313535"/>
                    <a:pt x="2674905" y="253888"/>
                  </a:cubicBezTo>
                  <a:cubicBezTo>
                    <a:pt x="2674905" y="194241"/>
                    <a:pt x="2626552" y="145888"/>
                    <a:pt x="2566905" y="145888"/>
                  </a:cubicBezTo>
                  <a:close/>
                  <a:moveTo>
                    <a:pt x="154649" y="122909"/>
                  </a:moveTo>
                  <a:lnTo>
                    <a:pt x="154649" y="770909"/>
                  </a:lnTo>
                  <a:lnTo>
                    <a:pt x="298665" y="770909"/>
                  </a:lnTo>
                  <a:lnTo>
                    <a:pt x="298665" y="122909"/>
                  </a:lnTo>
                  <a:close/>
                  <a:moveTo>
                    <a:pt x="3645310" y="120527"/>
                  </a:moveTo>
                  <a:lnTo>
                    <a:pt x="3645310" y="768527"/>
                  </a:lnTo>
                  <a:lnTo>
                    <a:pt x="3789326" y="768527"/>
                  </a:lnTo>
                  <a:lnTo>
                    <a:pt x="3789326" y="120527"/>
                  </a:lnTo>
                  <a:close/>
                  <a:moveTo>
                    <a:pt x="0" y="0"/>
                  </a:moveTo>
                  <a:lnTo>
                    <a:pt x="3960000" y="0"/>
                  </a:lnTo>
                  <a:lnTo>
                    <a:pt x="3960000" y="864096"/>
                  </a:lnTo>
                  <a:lnTo>
                    <a:pt x="0" y="8640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Rectangle 1">
              <a:extLst>
                <a:ext uri="{FF2B5EF4-FFF2-40B4-BE49-F238E27FC236}">
                  <a16:creationId xmlns:a16="http://schemas.microsoft.com/office/drawing/2014/main" id="{51791349-26FD-4E06-8E86-0B4852C147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26796" y="3429000"/>
              <a:ext cx="663741" cy="661280"/>
            </a:xfrm>
            <a:custGeom>
              <a:avLst/>
              <a:gdLst/>
              <a:ahLst/>
              <a:cxnLst/>
              <a:rect l="l" t="t" r="r" b="b"/>
              <a:pathLst>
                <a:path w="3960000" h="3945309">
                  <a:moveTo>
                    <a:pt x="466104" y="2636906"/>
                  </a:moveTo>
                  <a:lnTo>
                    <a:pt x="466104" y="2780922"/>
                  </a:lnTo>
                  <a:lnTo>
                    <a:pt x="2050104" y="2780922"/>
                  </a:lnTo>
                  <a:lnTo>
                    <a:pt x="2050104" y="2636906"/>
                  </a:lnTo>
                  <a:close/>
                  <a:moveTo>
                    <a:pt x="466104" y="2407894"/>
                  </a:moveTo>
                  <a:lnTo>
                    <a:pt x="466104" y="2551910"/>
                  </a:lnTo>
                  <a:lnTo>
                    <a:pt x="2050104" y="2551910"/>
                  </a:lnTo>
                  <a:lnTo>
                    <a:pt x="2050104" y="2407894"/>
                  </a:lnTo>
                  <a:close/>
                  <a:moveTo>
                    <a:pt x="466104" y="2178881"/>
                  </a:moveTo>
                  <a:lnTo>
                    <a:pt x="466104" y="2322897"/>
                  </a:lnTo>
                  <a:lnTo>
                    <a:pt x="2050104" y="2322897"/>
                  </a:lnTo>
                  <a:lnTo>
                    <a:pt x="2050104" y="2178881"/>
                  </a:lnTo>
                  <a:close/>
                  <a:moveTo>
                    <a:pt x="3358993" y="2178880"/>
                  </a:moveTo>
                  <a:cubicBezTo>
                    <a:pt x="3299346" y="2178880"/>
                    <a:pt x="3250993" y="2227233"/>
                    <a:pt x="3250993" y="2286880"/>
                  </a:cubicBezTo>
                  <a:cubicBezTo>
                    <a:pt x="3250993" y="2346527"/>
                    <a:pt x="3299346" y="2394880"/>
                    <a:pt x="3358993" y="2394880"/>
                  </a:cubicBezTo>
                  <a:cubicBezTo>
                    <a:pt x="3418640" y="2394880"/>
                    <a:pt x="3466993" y="2346527"/>
                    <a:pt x="3466993" y="2286880"/>
                  </a:cubicBezTo>
                  <a:cubicBezTo>
                    <a:pt x="3466993" y="2227233"/>
                    <a:pt x="3418640" y="2178880"/>
                    <a:pt x="3358993" y="2178880"/>
                  </a:cubicBezTo>
                  <a:close/>
                  <a:moveTo>
                    <a:pt x="2962949" y="2178880"/>
                  </a:moveTo>
                  <a:cubicBezTo>
                    <a:pt x="2903302" y="2178880"/>
                    <a:pt x="2854949" y="2227233"/>
                    <a:pt x="2854949" y="2286880"/>
                  </a:cubicBezTo>
                  <a:cubicBezTo>
                    <a:pt x="2854949" y="2346527"/>
                    <a:pt x="2903302" y="2394880"/>
                    <a:pt x="2962949" y="2394880"/>
                  </a:cubicBezTo>
                  <a:cubicBezTo>
                    <a:pt x="3022596" y="2394880"/>
                    <a:pt x="3070949" y="2346527"/>
                    <a:pt x="3070949" y="2286880"/>
                  </a:cubicBezTo>
                  <a:cubicBezTo>
                    <a:pt x="3070949" y="2227233"/>
                    <a:pt x="3022596" y="2178880"/>
                    <a:pt x="2962949" y="2178880"/>
                  </a:cubicBezTo>
                  <a:close/>
                  <a:moveTo>
                    <a:pt x="2566905" y="2178880"/>
                  </a:moveTo>
                  <a:cubicBezTo>
                    <a:pt x="2507258" y="2178880"/>
                    <a:pt x="2458905" y="2227233"/>
                    <a:pt x="2458905" y="2286880"/>
                  </a:cubicBezTo>
                  <a:cubicBezTo>
                    <a:pt x="2458905" y="2346527"/>
                    <a:pt x="2507258" y="2394880"/>
                    <a:pt x="2566905" y="2394880"/>
                  </a:cubicBezTo>
                  <a:cubicBezTo>
                    <a:pt x="2626552" y="2394880"/>
                    <a:pt x="2674905" y="2346527"/>
                    <a:pt x="2674905" y="2286880"/>
                  </a:cubicBezTo>
                  <a:cubicBezTo>
                    <a:pt x="2674905" y="2227233"/>
                    <a:pt x="2626552" y="2178880"/>
                    <a:pt x="2566905" y="2178880"/>
                  </a:cubicBezTo>
                  <a:close/>
                  <a:moveTo>
                    <a:pt x="154649" y="2155901"/>
                  </a:moveTo>
                  <a:lnTo>
                    <a:pt x="154649" y="2803901"/>
                  </a:lnTo>
                  <a:lnTo>
                    <a:pt x="298665" y="2803901"/>
                  </a:lnTo>
                  <a:lnTo>
                    <a:pt x="298665" y="2155901"/>
                  </a:lnTo>
                  <a:close/>
                  <a:moveTo>
                    <a:pt x="3645310" y="2153519"/>
                  </a:moveTo>
                  <a:lnTo>
                    <a:pt x="3645310" y="2801519"/>
                  </a:lnTo>
                  <a:lnTo>
                    <a:pt x="3789326" y="2801519"/>
                  </a:lnTo>
                  <a:lnTo>
                    <a:pt x="3789326" y="2153519"/>
                  </a:lnTo>
                  <a:close/>
                  <a:moveTo>
                    <a:pt x="0" y="2032992"/>
                  </a:moveTo>
                  <a:lnTo>
                    <a:pt x="3960000" y="2032992"/>
                  </a:lnTo>
                  <a:lnTo>
                    <a:pt x="3960000" y="2897088"/>
                  </a:lnTo>
                  <a:lnTo>
                    <a:pt x="2124016" y="2897088"/>
                  </a:lnTo>
                  <a:lnTo>
                    <a:pt x="2124016" y="3513261"/>
                  </a:lnTo>
                  <a:lnTo>
                    <a:pt x="2268032" y="3513261"/>
                  </a:lnTo>
                  <a:cubicBezTo>
                    <a:pt x="2331437" y="3513261"/>
                    <a:pt x="2388462" y="3540577"/>
                    <a:pt x="2426674" y="3585269"/>
                  </a:cubicBezTo>
                  <a:lnTo>
                    <a:pt x="3960000" y="3585269"/>
                  </a:lnTo>
                  <a:lnTo>
                    <a:pt x="3960000" y="3873301"/>
                  </a:lnTo>
                  <a:lnTo>
                    <a:pt x="2426674" y="3873301"/>
                  </a:lnTo>
                  <a:cubicBezTo>
                    <a:pt x="2388462" y="3917993"/>
                    <a:pt x="2331437" y="3945309"/>
                    <a:pt x="2268032" y="3945309"/>
                  </a:cubicBezTo>
                  <a:lnTo>
                    <a:pt x="1691968" y="3945309"/>
                  </a:lnTo>
                  <a:cubicBezTo>
                    <a:pt x="1628563" y="3945309"/>
                    <a:pt x="1571538" y="3917993"/>
                    <a:pt x="1533326" y="3873301"/>
                  </a:cubicBezTo>
                  <a:lnTo>
                    <a:pt x="0" y="3873301"/>
                  </a:lnTo>
                  <a:lnTo>
                    <a:pt x="0" y="3585269"/>
                  </a:lnTo>
                  <a:lnTo>
                    <a:pt x="1533326" y="3585269"/>
                  </a:lnTo>
                  <a:cubicBezTo>
                    <a:pt x="1571538" y="3540577"/>
                    <a:pt x="1628563" y="3513261"/>
                    <a:pt x="1691968" y="3513261"/>
                  </a:cubicBezTo>
                  <a:lnTo>
                    <a:pt x="1835984" y="3513261"/>
                  </a:lnTo>
                  <a:lnTo>
                    <a:pt x="1835984" y="2897088"/>
                  </a:lnTo>
                  <a:lnTo>
                    <a:pt x="0" y="2897088"/>
                  </a:lnTo>
                  <a:close/>
                  <a:moveTo>
                    <a:pt x="466104" y="1620410"/>
                  </a:moveTo>
                  <a:lnTo>
                    <a:pt x="466104" y="1764426"/>
                  </a:lnTo>
                  <a:lnTo>
                    <a:pt x="2050104" y="1764426"/>
                  </a:lnTo>
                  <a:lnTo>
                    <a:pt x="2050104" y="1620410"/>
                  </a:lnTo>
                  <a:close/>
                  <a:moveTo>
                    <a:pt x="466104" y="1391398"/>
                  </a:moveTo>
                  <a:lnTo>
                    <a:pt x="466104" y="1535414"/>
                  </a:lnTo>
                  <a:lnTo>
                    <a:pt x="2050104" y="1535414"/>
                  </a:lnTo>
                  <a:lnTo>
                    <a:pt x="2050104" y="1391398"/>
                  </a:lnTo>
                  <a:close/>
                  <a:moveTo>
                    <a:pt x="466104" y="1162385"/>
                  </a:moveTo>
                  <a:lnTo>
                    <a:pt x="466104" y="1306401"/>
                  </a:lnTo>
                  <a:lnTo>
                    <a:pt x="2050104" y="1306401"/>
                  </a:lnTo>
                  <a:lnTo>
                    <a:pt x="2050104" y="1162385"/>
                  </a:lnTo>
                  <a:close/>
                  <a:moveTo>
                    <a:pt x="3358993" y="1162384"/>
                  </a:moveTo>
                  <a:cubicBezTo>
                    <a:pt x="3299346" y="1162384"/>
                    <a:pt x="3250993" y="1210737"/>
                    <a:pt x="3250993" y="1270384"/>
                  </a:cubicBezTo>
                  <a:cubicBezTo>
                    <a:pt x="3250993" y="1330031"/>
                    <a:pt x="3299346" y="1378384"/>
                    <a:pt x="3358993" y="1378384"/>
                  </a:cubicBezTo>
                  <a:cubicBezTo>
                    <a:pt x="3418640" y="1378384"/>
                    <a:pt x="3466993" y="1330031"/>
                    <a:pt x="3466993" y="1270384"/>
                  </a:cubicBezTo>
                  <a:cubicBezTo>
                    <a:pt x="3466993" y="1210737"/>
                    <a:pt x="3418640" y="1162384"/>
                    <a:pt x="3358993" y="1162384"/>
                  </a:cubicBezTo>
                  <a:close/>
                  <a:moveTo>
                    <a:pt x="2962949" y="1162384"/>
                  </a:moveTo>
                  <a:cubicBezTo>
                    <a:pt x="2903302" y="1162384"/>
                    <a:pt x="2854949" y="1210737"/>
                    <a:pt x="2854949" y="1270384"/>
                  </a:cubicBezTo>
                  <a:cubicBezTo>
                    <a:pt x="2854949" y="1330031"/>
                    <a:pt x="2903302" y="1378384"/>
                    <a:pt x="2962949" y="1378384"/>
                  </a:cubicBezTo>
                  <a:cubicBezTo>
                    <a:pt x="3022596" y="1378384"/>
                    <a:pt x="3070949" y="1330031"/>
                    <a:pt x="3070949" y="1270384"/>
                  </a:cubicBezTo>
                  <a:cubicBezTo>
                    <a:pt x="3070949" y="1210737"/>
                    <a:pt x="3022596" y="1162384"/>
                    <a:pt x="2962949" y="1162384"/>
                  </a:cubicBezTo>
                  <a:close/>
                  <a:moveTo>
                    <a:pt x="2566905" y="1162384"/>
                  </a:moveTo>
                  <a:cubicBezTo>
                    <a:pt x="2507258" y="1162384"/>
                    <a:pt x="2458905" y="1210737"/>
                    <a:pt x="2458905" y="1270384"/>
                  </a:cubicBezTo>
                  <a:cubicBezTo>
                    <a:pt x="2458905" y="1330031"/>
                    <a:pt x="2507258" y="1378384"/>
                    <a:pt x="2566905" y="1378384"/>
                  </a:cubicBezTo>
                  <a:cubicBezTo>
                    <a:pt x="2626552" y="1378384"/>
                    <a:pt x="2674905" y="1330031"/>
                    <a:pt x="2674905" y="1270384"/>
                  </a:cubicBezTo>
                  <a:cubicBezTo>
                    <a:pt x="2674905" y="1210737"/>
                    <a:pt x="2626552" y="1162384"/>
                    <a:pt x="2566905" y="1162384"/>
                  </a:cubicBezTo>
                  <a:close/>
                  <a:moveTo>
                    <a:pt x="154649" y="1139405"/>
                  </a:moveTo>
                  <a:lnTo>
                    <a:pt x="154649" y="1787405"/>
                  </a:lnTo>
                  <a:lnTo>
                    <a:pt x="298665" y="1787405"/>
                  </a:lnTo>
                  <a:lnTo>
                    <a:pt x="298665" y="1139405"/>
                  </a:lnTo>
                  <a:close/>
                  <a:moveTo>
                    <a:pt x="3645310" y="1137023"/>
                  </a:moveTo>
                  <a:lnTo>
                    <a:pt x="3645310" y="1785023"/>
                  </a:lnTo>
                  <a:lnTo>
                    <a:pt x="3789326" y="1785023"/>
                  </a:lnTo>
                  <a:lnTo>
                    <a:pt x="3789326" y="1137023"/>
                  </a:lnTo>
                  <a:close/>
                  <a:moveTo>
                    <a:pt x="0" y="1016496"/>
                  </a:moveTo>
                  <a:lnTo>
                    <a:pt x="3960000" y="1016496"/>
                  </a:lnTo>
                  <a:lnTo>
                    <a:pt x="3960000" y="1880592"/>
                  </a:lnTo>
                  <a:lnTo>
                    <a:pt x="0" y="1880592"/>
                  </a:lnTo>
                  <a:close/>
                  <a:moveTo>
                    <a:pt x="466104" y="603914"/>
                  </a:moveTo>
                  <a:lnTo>
                    <a:pt x="466104" y="747930"/>
                  </a:lnTo>
                  <a:lnTo>
                    <a:pt x="2050104" y="747930"/>
                  </a:lnTo>
                  <a:lnTo>
                    <a:pt x="2050104" y="603914"/>
                  </a:lnTo>
                  <a:close/>
                  <a:moveTo>
                    <a:pt x="466104" y="374902"/>
                  </a:moveTo>
                  <a:lnTo>
                    <a:pt x="466104" y="518918"/>
                  </a:lnTo>
                  <a:lnTo>
                    <a:pt x="2050104" y="518918"/>
                  </a:lnTo>
                  <a:lnTo>
                    <a:pt x="2050104" y="374902"/>
                  </a:lnTo>
                  <a:close/>
                  <a:moveTo>
                    <a:pt x="466104" y="145889"/>
                  </a:moveTo>
                  <a:lnTo>
                    <a:pt x="466104" y="289905"/>
                  </a:lnTo>
                  <a:lnTo>
                    <a:pt x="2050104" y="289905"/>
                  </a:lnTo>
                  <a:lnTo>
                    <a:pt x="2050104" y="145889"/>
                  </a:lnTo>
                  <a:close/>
                  <a:moveTo>
                    <a:pt x="3358993" y="145888"/>
                  </a:moveTo>
                  <a:cubicBezTo>
                    <a:pt x="3299346" y="145888"/>
                    <a:pt x="3250993" y="194241"/>
                    <a:pt x="3250993" y="253888"/>
                  </a:cubicBezTo>
                  <a:cubicBezTo>
                    <a:pt x="3250993" y="313535"/>
                    <a:pt x="3299346" y="361888"/>
                    <a:pt x="3358993" y="361888"/>
                  </a:cubicBezTo>
                  <a:cubicBezTo>
                    <a:pt x="3418640" y="361888"/>
                    <a:pt x="3466993" y="313535"/>
                    <a:pt x="3466993" y="253888"/>
                  </a:cubicBezTo>
                  <a:cubicBezTo>
                    <a:pt x="3466993" y="194241"/>
                    <a:pt x="3418640" y="145888"/>
                    <a:pt x="3358993" y="145888"/>
                  </a:cubicBezTo>
                  <a:close/>
                  <a:moveTo>
                    <a:pt x="2962949" y="145888"/>
                  </a:moveTo>
                  <a:cubicBezTo>
                    <a:pt x="2903302" y="145888"/>
                    <a:pt x="2854949" y="194241"/>
                    <a:pt x="2854949" y="253888"/>
                  </a:cubicBezTo>
                  <a:cubicBezTo>
                    <a:pt x="2854949" y="313535"/>
                    <a:pt x="2903302" y="361888"/>
                    <a:pt x="2962949" y="361888"/>
                  </a:cubicBezTo>
                  <a:cubicBezTo>
                    <a:pt x="3022596" y="361888"/>
                    <a:pt x="3070949" y="313535"/>
                    <a:pt x="3070949" y="253888"/>
                  </a:cubicBezTo>
                  <a:cubicBezTo>
                    <a:pt x="3070949" y="194241"/>
                    <a:pt x="3022596" y="145888"/>
                    <a:pt x="2962949" y="145888"/>
                  </a:cubicBezTo>
                  <a:close/>
                  <a:moveTo>
                    <a:pt x="2566905" y="145888"/>
                  </a:moveTo>
                  <a:cubicBezTo>
                    <a:pt x="2507258" y="145888"/>
                    <a:pt x="2458905" y="194241"/>
                    <a:pt x="2458905" y="253888"/>
                  </a:cubicBezTo>
                  <a:cubicBezTo>
                    <a:pt x="2458905" y="313535"/>
                    <a:pt x="2507258" y="361888"/>
                    <a:pt x="2566905" y="361888"/>
                  </a:cubicBezTo>
                  <a:cubicBezTo>
                    <a:pt x="2626552" y="361888"/>
                    <a:pt x="2674905" y="313535"/>
                    <a:pt x="2674905" y="253888"/>
                  </a:cubicBezTo>
                  <a:cubicBezTo>
                    <a:pt x="2674905" y="194241"/>
                    <a:pt x="2626552" y="145888"/>
                    <a:pt x="2566905" y="145888"/>
                  </a:cubicBezTo>
                  <a:close/>
                  <a:moveTo>
                    <a:pt x="154649" y="122909"/>
                  </a:moveTo>
                  <a:lnTo>
                    <a:pt x="154649" y="770909"/>
                  </a:lnTo>
                  <a:lnTo>
                    <a:pt x="298665" y="770909"/>
                  </a:lnTo>
                  <a:lnTo>
                    <a:pt x="298665" y="122909"/>
                  </a:lnTo>
                  <a:close/>
                  <a:moveTo>
                    <a:pt x="3645310" y="120527"/>
                  </a:moveTo>
                  <a:lnTo>
                    <a:pt x="3645310" y="768527"/>
                  </a:lnTo>
                  <a:lnTo>
                    <a:pt x="3789326" y="768527"/>
                  </a:lnTo>
                  <a:lnTo>
                    <a:pt x="3789326" y="120527"/>
                  </a:lnTo>
                  <a:close/>
                  <a:moveTo>
                    <a:pt x="0" y="0"/>
                  </a:moveTo>
                  <a:lnTo>
                    <a:pt x="3960000" y="0"/>
                  </a:lnTo>
                  <a:lnTo>
                    <a:pt x="3960000" y="864096"/>
                  </a:lnTo>
                  <a:lnTo>
                    <a:pt x="0" y="86409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99A925A-812E-47CD-B79A-D69CBF59F4A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91343" y="1785783"/>
              <a:ext cx="398352" cy="330640"/>
            </a:xfrm>
            <a:prstGeom prst="line">
              <a:avLst/>
            </a:prstGeom>
            <a:ln w="12700">
              <a:solidFill>
                <a:schemeClr val="accent2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361F587-DF34-4C70-9095-AB125A210C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91343" y="3473759"/>
              <a:ext cx="398352" cy="330640"/>
            </a:xfrm>
            <a:prstGeom prst="line">
              <a:avLst/>
            </a:prstGeom>
            <a:ln w="12700">
              <a:solidFill>
                <a:schemeClr val="accent2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13C6E9C-4211-4C23-90C1-B5BA67DFA1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52304" y="3473759"/>
              <a:ext cx="398352" cy="330640"/>
            </a:xfrm>
            <a:prstGeom prst="line">
              <a:avLst/>
            </a:prstGeom>
            <a:ln w="12700">
              <a:solidFill>
                <a:schemeClr val="accent2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2DA1361-D23D-4D16-A4F1-06F08D6A14A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52304" y="1785783"/>
              <a:ext cx="398352" cy="330640"/>
            </a:xfrm>
            <a:prstGeom prst="line">
              <a:avLst/>
            </a:prstGeom>
            <a:ln w="12700">
              <a:solidFill>
                <a:schemeClr val="accent2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26DC9C7-5A0E-4C45-A078-46291759C401}"/>
              </a:ext>
            </a:extLst>
          </p:cNvPr>
          <p:cNvGrpSpPr/>
          <p:nvPr/>
        </p:nvGrpSpPr>
        <p:grpSpPr>
          <a:xfrm>
            <a:off x="8532272" y="1467349"/>
            <a:ext cx="2584168" cy="2554834"/>
            <a:chOff x="8532272" y="1467349"/>
            <a:chExt cx="2584168" cy="2554834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95F2EDA-DC72-4730-B731-FA6EE63E7596}"/>
                </a:ext>
              </a:extLst>
            </p:cNvPr>
            <p:cNvSpPr/>
            <p:nvPr/>
          </p:nvSpPr>
          <p:spPr>
            <a:xfrm>
              <a:off x="9519958" y="2476582"/>
              <a:ext cx="536368" cy="5363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scene3d>
              <a:camera prst="obliqueTopRight"/>
              <a:lightRig rig="balanced" dir="t"/>
            </a:scene3d>
            <a:sp3d extrusionH="558800" prstMaterial="matte">
              <a:extrusionClr>
                <a:schemeClr val="accent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1" name="Frame 17">
              <a:extLst>
                <a:ext uri="{FF2B5EF4-FFF2-40B4-BE49-F238E27FC236}">
                  <a16:creationId xmlns:a16="http://schemas.microsoft.com/office/drawing/2014/main" id="{E4E6D13D-CE5A-47F0-A3CF-CAE9910DEC6B}"/>
                </a:ext>
              </a:extLst>
            </p:cNvPr>
            <p:cNvSpPr/>
            <p:nvPr/>
          </p:nvSpPr>
          <p:spPr>
            <a:xfrm>
              <a:off x="9737892" y="3703749"/>
              <a:ext cx="318434" cy="318434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415456" y="380544"/>
                  </a:moveTo>
                  <a:lnTo>
                    <a:pt x="415456" y="385333"/>
                  </a:lnTo>
                  <a:lnTo>
                    <a:pt x="385333" y="385333"/>
                  </a:lnTo>
                  <a:lnTo>
                    <a:pt x="385333" y="2854667"/>
                  </a:lnTo>
                  <a:lnTo>
                    <a:pt x="1529120" y="2854667"/>
                  </a:lnTo>
                  <a:cubicBezTo>
                    <a:pt x="1267123" y="2430711"/>
                    <a:pt x="997530" y="1721825"/>
                    <a:pt x="436017" y="1672600"/>
                  </a:cubicBezTo>
                  <a:lnTo>
                    <a:pt x="600235" y="1185112"/>
                  </a:lnTo>
                  <a:cubicBezTo>
                    <a:pt x="1132790" y="1359573"/>
                    <a:pt x="1278822" y="1550851"/>
                    <a:pt x="1544730" y="1923929"/>
                  </a:cubicBezTo>
                  <a:cubicBezTo>
                    <a:pt x="1789452" y="1379400"/>
                    <a:pt x="1927092" y="1088696"/>
                    <a:pt x="2233403" y="596568"/>
                  </a:cubicBezTo>
                  <a:lnTo>
                    <a:pt x="2770666" y="596568"/>
                  </a:lnTo>
                  <a:cubicBezTo>
                    <a:pt x="2331495" y="1220469"/>
                    <a:pt x="1907612" y="2113878"/>
                    <a:pt x="1578489" y="2854667"/>
                  </a:cubicBezTo>
                  <a:lnTo>
                    <a:pt x="2854667" y="2854667"/>
                  </a:lnTo>
                  <a:lnTo>
                    <a:pt x="2854667" y="596568"/>
                  </a:lnTo>
                  <a:lnTo>
                    <a:pt x="2858395" y="596568"/>
                  </a:lnTo>
                  <a:lnTo>
                    <a:pt x="2858395" y="380544"/>
                  </a:lnTo>
                  <a:close/>
                  <a:moveTo>
                    <a:pt x="0" y="0"/>
                  </a:moveTo>
                  <a:lnTo>
                    <a:pt x="3240000" y="0"/>
                  </a:lnTo>
                  <a:lnTo>
                    <a:pt x="3240000" y="3240000"/>
                  </a:lnTo>
                  <a:lnTo>
                    <a:pt x="0" y="324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Frame 17">
              <a:extLst>
                <a:ext uri="{FF2B5EF4-FFF2-40B4-BE49-F238E27FC236}">
                  <a16:creationId xmlns:a16="http://schemas.microsoft.com/office/drawing/2014/main" id="{973EF672-E18C-4BB2-B1A9-87CECB667A10}"/>
                </a:ext>
              </a:extLst>
            </p:cNvPr>
            <p:cNvSpPr/>
            <p:nvPr/>
          </p:nvSpPr>
          <p:spPr>
            <a:xfrm>
              <a:off x="9737892" y="1467349"/>
              <a:ext cx="318434" cy="318434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415456" y="380544"/>
                  </a:moveTo>
                  <a:lnTo>
                    <a:pt x="415456" y="385333"/>
                  </a:lnTo>
                  <a:lnTo>
                    <a:pt x="385333" y="385333"/>
                  </a:lnTo>
                  <a:lnTo>
                    <a:pt x="385333" y="2854667"/>
                  </a:lnTo>
                  <a:lnTo>
                    <a:pt x="1529120" y="2854667"/>
                  </a:lnTo>
                  <a:cubicBezTo>
                    <a:pt x="1267123" y="2430711"/>
                    <a:pt x="997530" y="1721825"/>
                    <a:pt x="436017" y="1672600"/>
                  </a:cubicBezTo>
                  <a:lnTo>
                    <a:pt x="600235" y="1185112"/>
                  </a:lnTo>
                  <a:cubicBezTo>
                    <a:pt x="1132790" y="1359573"/>
                    <a:pt x="1278822" y="1550851"/>
                    <a:pt x="1544730" y="1923929"/>
                  </a:cubicBezTo>
                  <a:cubicBezTo>
                    <a:pt x="1789452" y="1379400"/>
                    <a:pt x="1927092" y="1088696"/>
                    <a:pt x="2233403" y="596568"/>
                  </a:cubicBezTo>
                  <a:lnTo>
                    <a:pt x="2770666" y="596568"/>
                  </a:lnTo>
                  <a:cubicBezTo>
                    <a:pt x="2331495" y="1220469"/>
                    <a:pt x="1907612" y="2113878"/>
                    <a:pt x="1578489" y="2854667"/>
                  </a:cubicBezTo>
                  <a:lnTo>
                    <a:pt x="2854667" y="2854667"/>
                  </a:lnTo>
                  <a:lnTo>
                    <a:pt x="2854667" y="596568"/>
                  </a:lnTo>
                  <a:lnTo>
                    <a:pt x="2858395" y="596568"/>
                  </a:lnTo>
                  <a:lnTo>
                    <a:pt x="2858395" y="380544"/>
                  </a:lnTo>
                  <a:close/>
                  <a:moveTo>
                    <a:pt x="0" y="0"/>
                  </a:moveTo>
                  <a:lnTo>
                    <a:pt x="3240000" y="0"/>
                  </a:lnTo>
                  <a:lnTo>
                    <a:pt x="3240000" y="3240000"/>
                  </a:lnTo>
                  <a:lnTo>
                    <a:pt x="0" y="324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Frame 17">
              <a:extLst>
                <a:ext uri="{FF2B5EF4-FFF2-40B4-BE49-F238E27FC236}">
                  <a16:creationId xmlns:a16="http://schemas.microsoft.com/office/drawing/2014/main" id="{DCF6BE0E-6646-44ED-BC33-3F5897109336}"/>
                </a:ext>
              </a:extLst>
            </p:cNvPr>
            <p:cNvSpPr/>
            <p:nvPr/>
          </p:nvSpPr>
          <p:spPr>
            <a:xfrm>
              <a:off x="8532272" y="2600069"/>
              <a:ext cx="318434" cy="318434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415456" y="380544"/>
                  </a:moveTo>
                  <a:lnTo>
                    <a:pt x="415456" y="385333"/>
                  </a:lnTo>
                  <a:lnTo>
                    <a:pt x="385333" y="385333"/>
                  </a:lnTo>
                  <a:lnTo>
                    <a:pt x="385333" y="2854667"/>
                  </a:lnTo>
                  <a:lnTo>
                    <a:pt x="1529120" y="2854667"/>
                  </a:lnTo>
                  <a:cubicBezTo>
                    <a:pt x="1267123" y="2430711"/>
                    <a:pt x="997530" y="1721825"/>
                    <a:pt x="436017" y="1672600"/>
                  </a:cubicBezTo>
                  <a:lnTo>
                    <a:pt x="600235" y="1185112"/>
                  </a:lnTo>
                  <a:cubicBezTo>
                    <a:pt x="1132790" y="1359573"/>
                    <a:pt x="1278822" y="1550851"/>
                    <a:pt x="1544730" y="1923929"/>
                  </a:cubicBezTo>
                  <a:cubicBezTo>
                    <a:pt x="1789452" y="1379400"/>
                    <a:pt x="1927092" y="1088696"/>
                    <a:pt x="2233403" y="596568"/>
                  </a:cubicBezTo>
                  <a:lnTo>
                    <a:pt x="2770666" y="596568"/>
                  </a:lnTo>
                  <a:cubicBezTo>
                    <a:pt x="2331495" y="1220469"/>
                    <a:pt x="1907612" y="2113878"/>
                    <a:pt x="1578489" y="2854667"/>
                  </a:cubicBezTo>
                  <a:lnTo>
                    <a:pt x="2854667" y="2854667"/>
                  </a:lnTo>
                  <a:lnTo>
                    <a:pt x="2854667" y="596568"/>
                  </a:lnTo>
                  <a:lnTo>
                    <a:pt x="2858395" y="596568"/>
                  </a:lnTo>
                  <a:lnTo>
                    <a:pt x="2858395" y="380544"/>
                  </a:lnTo>
                  <a:close/>
                  <a:moveTo>
                    <a:pt x="0" y="0"/>
                  </a:moveTo>
                  <a:lnTo>
                    <a:pt x="3240000" y="0"/>
                  </a:lnTo>
                  <a:lnTo>
                    <a:pt x="3240000" y="3240000"/>
                  </a:lnTo>
                  <a:lnTo>
                    <a:pt x="0" y="324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Frame 17">
              <a:extLst>
                <a:ext uri="{FF2B5EF4-FFF2-40B4-BE49-F238E27FC236}">
                  <a16:creationId xmlns:a16="http://schemas.microsoft.com/office/drawing/2014/main" id="{074932BD-6ED8-4E18-B9A5-47702852EDBD}"/>
                </a:ext>
              </a:extLst>
            </p:cNvPr>
            <p:cNvSpPr/>
            <p:nvPr/>
          </p:nvSpPr>
          <p:spPr>
            <a:xfrm>
              <a:off x="10798006" y="2514843"/>
              <a:ext cx="318434" cy="318434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415456" y="380544"/>
                  </a:moveTo>
                  <a:lnTo>
                    <a:pt x="415456" y="385333"/>
                  </a:lnTo>
                  <a:lnTo>
                    <a:pt x="385333" y="385333"/>
                  </a:lnTo>
                  <a:lnTo>
                    <a:pt x="385333" y="2854667"/>
                  </a:lnTo>
                  <a:lnTo>
                    <a:pt x="1529120" y="2854667"/>
                  </a:lnTo>
                  <a:cubicBezTo>
                    <a:pt x="1267123" y="2430711"/>
                    <a:pt x="997530" y="1721825"/>
                    <a:pt x="436017" y="1672600"/>
                  </a:cubicBezTo>
                  <a:lnTo>
                    <a:pt x="600235" y="1185112"/>
                  </a:lnTo>
                  <a:cubicBezTo>
                    <a:pt x="1132790" y="1359573"/>
                    <a:pt x="1278822" y="1550851"/>
                    <a:pt x="1544730" y="1923929"/>
                  </a:cubicBezTo>
                  <a:cubicBezTo>
                    <a:pt x="1789452" y="1379400"/>
                    <a:pt x="1927092" y="1088696"/>
                    <a:pt x="2233403" y="596568"/>
                  </a:cubicBezTo>
                  <a:lnTo>
                    <a:pt x="2770666" y="596568"/>
                  </a:lnTo>
                  <a:cubicBezTo>
                    <a:pt x="2331495" y="1220469"/>
                    <a:pt x="1907612" y="2113878"/>
                    <a:pt x="1578489" y="2854667"/>
                  </a:cubicBezTo>
                  <a:lnTo>
                    <a:pt x="2854667" y="2854667"/>
                  </a:lnTo>
                  <a:lnTo>
                    <a:pt x="2854667" y="596568"/>
                  </a:lnTo>
                  <a:lnTo>
                    <a:pt x="2858395" y="596568"/>
                  </a:lnTo>
                  <a:lnTo>
                    <a:pt x="2858395" y="380544"/>
                  </a:lnTo>
                  <a:close/>
                  <a:moveTo>
                    <a:pt x="0" y="0"/>
                  </a:moveTo>
                  <a:lnTo>
                    <a:pt x="3240000" y="0"/>
                  </a:lnTo>
                  <a:lnTo>
                    <a:pt x="3240000" y="3240000"/>
                  </a:lnTo>
                  <a:lnTo>
                    <a:pt x="0" y="324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C0542D5-3AF1-47CF-A45A-BF1F19BDD6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320950" y="2679172"/>
              <a:ext cx="367452" cy="0"/>
            </a:xfrm>
            <a:prstGeom prst="line">
              <a:avLst/>
            </a:prstGeom>
            <a:ln w="12700">
              <a:solidFill>
                <a:schemeClr val="accent2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4950487-A80E-423C-ACFD-5D843AA88D1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06689" y="2679172"/>
              <a:ext cx="367452" cy="0"/>
            </a:xfrm>
            <a:prstGeom prst="line">
              <a:avLst/>
            </a:prstGeom>
            <a:ln w="12700">
              <a:solidFill>
                <a:schemeClr val="accent2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5F84603-5F2A-4D48-B40F-277D5CF6DD30}"/>
                </a:ext>
              </a:extLst>
            </p:cNvPr>
            <p:cNvCxnSpPr>
              <a:cxnSpLocks/>
            </p:cNvCxnSpPr>
            <p:nvPr/>
          </p:nvCxnSpPr>
          <p:spPr>
            <a:xfrm rot="5400000" flipH="1">
              <a:off x="9713383" y="3392844"/>
              <a:ext cx="367452" cy="0"/>
            </a:xfrm>
            <a:prstGeom prst="line">
              <a:avLst/>
            </a:prstGeom>
            <a:ln w="12700">
              <a:solidFill>
                <a:schemeClr val="accent2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6066914-0E9F-4658-9CD7-829F86B64AB0}"/>
                </a:ext>
              </a:extLst>
            </p:cNvPr>
            <p:cNvCxnSpPr>
              <a:cxnSpLocks/>
            </p:cNvCxnSpPr>
            <p:nvPr/>
          </p:nvCxnSpPr>
          <p:spPr>
            <a:xfrm rot="5400000" flipH="1">
              <a:off x="9713383" y="2078583"/>
              <a:ext cx="367452" cy="0"/>
            </a:xfrm>
            <a:prstGeom prst="line">
              <a:avLst/>
            </a:prstGeom>
            <a:ln w="12700">
              <a:solidFill>
                <a:schemeClr val="accent2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2F7229E0-0E14-4CE0-A4EB-2CF19BDA7417}"/>
              </a:ext>
            </a:extLst>
          </p:cNvPr>
          <p:cNvSpPr/>
          <p:nvPr/>
        </p:nvSpPr>
        <p:spPr>
          <a:xfrm>
            <a:off x="9556172" y="5390651"/>
            <a:ext cx="536368" cy="536368"/>
          </a:xfrm>
          <a:prstGeom prst="rect">
            <a:avLst/>
          </a:prstGeom>
          <a:solidFill>
            <a:schemeClr val="accent1"/>
          </a:solidFill>
          <a:ln>
            <a:noFill/>
          </a:ln>
          <a:scene3d>
            <a:camera prst="obliqueTopRight"/>
            <a:lightRig rig="balanced" dir="t"/>
          </a:scene3d>
          <a:sp3d extrusionH="558800" prstMaterial="matte">
            <a:extrusionClr>
              <a:schemeClr val="accent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5DC0F33-BA41-444D-96B4-AEA76E9B5FFC}"/>
              </a:ext>
            </a:extLst>
          </p:cNvPr>
          <p:cNvGrpSpPr/>
          <p:nvPr/>
        </p:nvGrpSpPr>
        <p:grpSpPr>
          <a:xfrm>
            <a:off x="5590537" y="4987285"/>
            <a:ext cx="2442275" cy="1177856"/>
            <a:chOff x="4802168" y="5122467"/>
            <a:chExt cx="2442275" cy="1177856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EFFEF78-9F7B-4DF3-87F8-4A5DA5E8A58B}"/>
                </a:ext>
              </a:extLst>
            </p:cNvPr>
            <p:cNvSpPr/>
            <p:nvPr/>
          </p:nvSpPr>
          <p:spPr>
            <a:xfrm>
              <a:off x="4802168" y="5485523"/>
              <a:ext cx="536368" cy="5363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scene3d>
              <a:camera prst="obliqueTopRight"/>
              <a:lightRig rig="balanced" dir="t"/>
            </a:scene3d>
            <a:sp3d extrusionH="558800" prstMaterial="matte">
              <a:extrusionClr>
                <a:schemeClr val="accent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D2B22FA3-D06A-4E2D-9A06-FFD8302FAFAD}"/>
                </a:ext>
              </a:extLst>
            </p:cNvPr>
            <p:cNvGrpSpPr/>
            <p:nvPr/>
          </p:nvGrpSpPr>
          <p:grpSpPr>
            <a:xfrm rot="19800000">
              <a:off x="5350896" y="5409313"/>
              <a:ext cx="659742" cy="197507"/>
              <a:chOff x="2906464" y="3248298"/>
              <a:chExt cx="1886168" cy="564662"/>
            </a:xfrm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41A62F06-7CD4-4372-91EA-4D665F60D558}"/>
                  </a:ext>
                </a:extLst>
              </p:cNvPr>
              <p:cNvSpPr/>
              <p:nvPr/>
            </p:nvSpPr>
            <p:spPr>
              <a:xfrm>
                <a:off x="3418473" y="3248298"/>
                <a:ext cx="862149" cy="564662"/>
              </a:xfrm>
              <a:custGeom>
                <a:avLst/>
                <a:gdLst>
                  <a:gd name="connsiteX0" fmla="*/ 288530 w 862149"/>
                  <a:gd name="connsiteY0" fmla="*/ 155674 h 564662"/>
                  <a:gd name="connsiteX1" fmla="*/ 161872 w 862149"/>
                  <a:gd name="connsiteY1" fmla="*/ 282332 h 564662"/>
                  <a:gd name="connsiteX2" fmla="*/ 288530 w 862149"/>
                  <a:gd name="connsiteY2" fmla="*/ 408990 h 564662"/>
                  <a:gd name="connsiteX3" fmla="*/ 573620 w 862149"/>
                  <a:gd name="connsiteY3" fmla="*/ 408990 h 564662"/>
                  <a:gd name="connsiteX4" fmla="*/ 700278 w 862149"/>
                  <a:gd name="connsiteY4" fmla="*/ 282332 h 564662"/>
                  <a:gd name="connsiteX5" fmla="*/ 573620 w 862149"/>
                  <a:gd name="connsiteY5" fmla="*/ 155674 h 564662"/>
                  <a:gd name="connsiteX6" fmla="*/ 282331 w 862149"/>
                  <a:gd name="connsiteY6" fmla="*/ 0 h 564662"/>
                  <a:gd name="connsiteX7" fmla="*/ 579818 w 862149"/>
                  <a:gd name="connsiteY7" fmla="*/ 0 h 564662"/>
                  <a:gd name="connsiteX8" fmla="*/ 862149 w 862149"/>
                  <a:gd name="connsiteY8" fmla="*/ 282331 h 564662"/>
                  <a:gd name="connsiteX9" fmla="*/ 579818 w 862149"/>
                  <a:gd name="connsiteY9" fmla="*/ 564662 h 564662"/>
                  <a:gd name="connsiteX10" fmla="*/ 282331 w 862149"/>
                  <a:gd name="connsiteY10" fmla="*/ 564662 h 564662"/>
                  <a:gd name="connsiteX11" fmla="*/ 0 w 862149"/>
                  <a:gd name="connsiteY11" fmla="*/ 282331 h 564662"/>
                  <a:gd name="connsiteX12" fmla="*/ 282331 w 862149"/>
                  <a:gd name="connsiteY12" fmla="*/ 0 h 564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62149" h="564662">
                    <a:moveTo>
                      <a:pt x="288530" y="155674"/>
                    </a:moveTo>
                    <a:cubicBezTo>
                      <a:pt x="218579" y="155674"/>
                      <a:pt x="161872" y="212381"/>
                      <a:pt x="161872" y="282332"/>
                    </a:cubicBezTo>
                    <a:cubicBezTo>
                      <a:pt x="161872" y="352283"/>
                      <a:pt x="218579" y="408990"/>
                      <a:pt x="288530" y="408990"/>
                    </a:cubicBezTo>
                    <a:lnTo>
                      <a:pt x="573620" y="408990"/>
                    </a:lnTo>
                    <a:cubicBezTo>
                      <a:pt x="643571" y="408990"/>
                      <a:pt x="700278" y="352283"/>
                      <a:pt x="700278" y="282332"/>
                    </a:cubicBezTo>
                    <a:cubicBezTo>
                      <a:pt x="700278" y="212381"/>
                      <a:pt x="643571" y="155674"/>
                      <a:pt x="573620" y="155674"/>
                    </a:cubicBezTo>
                    <a:close/>
                    <a:moveTo>
                      <a:pt x="282331" y="0"/>
                    </a:moveTo>
                    <a:lnTo>
                      <a:pt x="579818" y="0"/>
                    </a:lnTo>
                    <a:cubicBezTo>
                      <a:pt x="735745" y="0"/>
                      <a:pt x="862149" y="126404"/>
                      <a:pt x="862149" y="282331"/>
                    </a:cubicBezTo>
                    <a:cubicBezTo>
                      <a:pt x="862149" y="438258"/>
                      <a:pt x="735745" y="564662"/>
                      <a:pt x="579818" y="564662"/>
                    </a:cubicBezTo>
                    <a:lnTo>
                      <a:pt x="282331" y="564662"/>
                    </a:lnTo>
                    <a:cubicBezTo>
                      <a:pt x="126404" y="564662"/>
                      <a:pt x="0" y="438258"/>
                      <a:pt x="0" y="282331"/>
                    </a:cubicBezTo>
                    <a:cubicBezTo>
                      <a:pt x="0" y="126404"/>
                      <a:pt x="126404" y="0"/>
                      <a:pt x="282331" y="0"/>
                    </a:cubicBezTo>
                    <a:close/>
                  </a:path>
                </a:pathLst>
              </a:custGeom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A25C0471-DA35-4C08-823E-66BDE9D1DD1B}"/>
                  </a:ext>
                </a:extLst>
              </p:cNvPr>
              <p:cNvSpPr/>
              <p:nvPr/>
            </p:nvSpPr>
            <p:spPr>
              <a:xfrm>
                <a:off x="3930483" y="3443169"/>
                <a:ext cx="862149" cy="167932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24ABA6A2-6825-4216-9AB1-94CB02C0E6C2}"/>
                  </a:ext>
                </a:extLst>
              </p:cNvPr>
              <p:cNvSpPr/>
              <p:nvPr/>
            </p:nvSpPr>
            <p:spPr>
              <a:xfrm>
                <a:off x="2906464" y="3446663"/>
                <a:ext cx="862147" cy="167932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51ED889-E8A2-463A-ADC5-F3A1CBD123D5}"/>
                </a:ext>
              </a:extLst>
            </p:cNvPr>
            <p:cNvSpPr/>
            <p:nvPr/>
          </p:nvSpPr>
          <p:spPr>
            <a:xfrm>
              <a:off x="5868337" y="5122467"/>
              <a:ext cx="536368" cy="5363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scene3d>
              <a:camera prst="obliqueTopRight"/>
              <a:lightRig rig="balanced" dir="t"/>
            </a:scene3d>
            <a:sp3d extrusionH="558800" prstMaterial="matte">
              <a:extrusionClr>
                <a:schemeClr val="accent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71C603ED-F8A5-46FD-8D65-9D205BBC99E6}"/>
                </a:ext>
              </a:extLst>
            </p:cNvPr>
            <p:cNvSpPr/>
            <p:nvPr/>
          </p:nvSpPr>
          <p:spPr>
            <a:xfrm>
              <a:off x="6708075" y="5763955"/>
              <a:ext cx="536368" cy="5363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scene3d>
              <a:camera prst="obliqueTopRight"/>
              <a:lightRig rig="balanced" dir="t"/>
            </a:scene3d>
            <a:sp3d extrusionH="558800" prstMaterial="matte">
              <a:extrusionClr>
                <a:schemeClr val="accent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F614FD0-8E71-4F03-9E90-C60A0EC2CDE3}"/>
                </a:ext>
              </a:extLst>
            </p:cNvPr>
            <p:cNvGrpSpPr/>
            <p:nvPr/>
          </p:nvGrpSpPr>
          <p:grpSpPr>
            <a:xfrm rot="2031572">
              <a:off x="6385348" y="5402340"/>
              <a:ext cx="659742" cy="197507"/>
              <a:chOff x="2906464" y="3248298"/>
              <a:chExt cx="1886168" cy="564662"/>
            </a:xfrm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ACB23FBB-8C9C-4701-9C10-CE5B5FDC2A14}"/>
                  </a:ext>
                </a:extLst>
              </p:cNvPr>
              <p:cNvSpPr/>
              <p:nvPr/>
            </p:nvSpPr>
            <p:spPr>
              <a:xfrm>
                <a:off x="3418473" y="3248298"/>
                <a:ext cx="862149" cy="564662"/>
              </a:xfrm>
              <a:custGeom>
                <a:avLst/>
                <a:gdLst>
                  <a:gd name="connsiteX0" fmla="*/ 288530 w 862149"/>
                  <a:gd name="connsiteY0" fmla="*/ 155674 h 564662"/>
                  <a:gd name="connsiteX1" fmla="*/ 161872 w 862149"/>
                  <a:gd name="connsiteY1" fmla="*/ 282332 h 564662"/>
                  <a:gd name="connsiteX2" fmla="*/ 288530 w 862149"/>
                  <a:gd name="connsiteY2" fmla="*/ 408990 h 564662"/>
                  <a:gd name="connsiteX3" fmla="*/ 573620 w 862149"/>
                  <a:gd name="connsiteY3" fmla="*/ 408990 h 564662"/>
                  <a:gd name="connsiteX4" fmla="*/ 700278 w 862149"/>
                  <a:gd name="connsiteY4" fmla="*/ 282332 h 564662"/>
                  <a:gd name="connsiteX5" fmla="*/ 573620 w 862149"/>
                  <a:gd name="connsiteY5" fmla="*/ 155674 h 564662"/>
                  <a:gd name="connsiteX6" fmla="*/ 282331 w 862149"/>
                  <a:gd name="connsiteY6" fmla="*/ 0 h 564662"/>
                  <a:gd name="connsiteX7" fmla="*/ 579818 w 862149"/>
                  <a:gd name="connsiteY7" fmla="*/ 0 h 564662"/>
                  <a:gd name="connsiteX8" fmla="*/ 862149 w 862149"/>
                  <a:gd name="connsiteY8" fmla="*/ 282331 h 564662"/>
                  <a:gd name="connsiteX9" fmla="*/ 579818 w 862149"/>
                  <a:gd name="connsiteY9" fmla="*/ 564662 h 564662"/>
                  <a:gd name="connsiteX10" fmla="*/ 282331 w 862149"/>
                  <a:gd name="connsiteY10" fmla="*/ 564662 h 564662"/>
                  <a:gd name="connsiteX11" fmla="*/ 0 w 862149"/>
                  <a:gd name="connsiteY11" fmla="*/ 282331 h 564662"/>
                  <a:gd name="connsiteX12" fmla="*/ 282331 w 862149"/>
                  <a:gd name="connsiteY12" fmla="*/ 0 h 564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62149" h="564662">
                    <a:moveTo>
                      <a:pt x="288530" y="155674"/>
                    </a:moveTo>
                    <a:cubicBezTo>
                      <a:pt x="218579" y="155674"/>
                      <a:pt x="161872" y="212381"/>
                      <a:pt x="161872" y="282332"/>
                    </a:cubicBezTo>
                    <a:cubicBezTo>
                      <a:pt x="161872" y="352283"/>
                      <a:pt x="218579" y="408990"/>
                      <a:pt x="288530" y="408990"/>
                    </a:cubicBezTo>
                    <a:lnTo>
                      <a:pt x="573620" y="408990"/>
                    </a:lnTo>
                    <a:cubicBezTo>
                      <a:pt x="643571" y="408990"/>
                      <a:pt x="700278" y="352283"/>
                      <a:pt x="700278" y="282332"/>
                    </a:cubicBezTo>
                    <a:cubicBezTo>
                      <a:pt x="700278" y="212381"/>
                      <a:pt x="643571" y="155674"/>
                      <a:pt x="573620" y="155674"/>
                    </a:cubicBezTo>
                    <a:close/>
                    <a:moveTo>
                      <a:pt x="282331" y="0"/>
                    </a:moveTo>
                    <a:lnTo>
                      <a:pt x="579818" y="0"/>
                    </a:lnTo>
                    <a:cubicBezTo>
                      <a:pt x="735745" y="0"/>
                      <a:pt x="862149" y="126404"/>
                      <a:pt x="862149" y="282331"/>
                    </a:cubicBezTo>
                    <a:cubicBezTo>
                      <a:pt x="862149" y="438258"/>
                      <a:pt x="735745" y="564662"/>
                      <a:pt x="579818" y="564662"/>
                    </a:cubicBezTo>
                    <a:lnTo>
                      <a:pt x="282331" y="564662"/>
                    </a:lnTo>
                    <a:cubicBezTo>
                      <a:pt x="126404" y="564662"/>
                      <a:pt x="0" y="438258"/>
                      <a:pt x="0" y="282331"/>
                    </a:cubicBezTo>
                    <a:cubicBezTo>
                      <a:pt x="0" y="126404"/>
                      <a:pt x="126404" y="0"/>
                      <a:pt x="282331" y="0"/>
                    </a:cubicBezTo>
                    <a:close/>
                  </a:path>
                </a:pathLst>
              </a:custGeom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4DE1166F-FC89-4D45-B3C8-FAD4D8D4BF3C}"/>
                  </a:ext>
                </a:extLst>
              </p:cNvPr>
              <p:cNvSpPr/>
              <p:nvPr/>
            </p:nvSpPr>
            <p:spPr>
              <a:xfrm>
                <a:off x="3930483" y="3443169"/>
                <a:ext cx="862149" cy="167932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45D36769-B584-4392-8DB4-D24B6917F6D1}"/>
                  </a:ext>
                </a:extLst>
              </p:cNvPr>
              <p:cNvSpPr/>
              <p:nvPr/>
            </p:nvSpPr>
            <p:spPr>
              <a:xfrm>
                <a:off x="2906464" y="3446663"/>
                <a:ext cx="862147" cy="167932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8772780E-ABFA-441B-A379-F6581FCB54D9}"/>
              </a:ext>
            </a:extLst>
          </p:cNvPr>
          <p:cNvSpPr/>
          <p:nvPr/>
        </p:nvSpPr>
        <p:spPr>
          <a:xfrm>
            <a:off x="2528955" y="4880861"/>
            <a:ext cx="1725648" cy="1355774"/>
          </a:xfrm>
          <a:custGeom>
            <a:avLst/>
            <a:gdLst>
              <a:gd name="connsiteX0" fmla="*/ 3437669 w 4395438"/>
              <a:gd name="connsiteY0" fmla="*/ 3099455 h 3453324"/>
              <a:gd name="connsiteX1" fmla="*/ 3410637 w 4395438"/>
              <a:gd name="connsiteY1" fmla="*/ 3138581 h 3453324"/>
              <a:gd name="connsiteX2" fmla="*/ 3558603 w 4395438"/>
              <a:gd name="connsiteY2" fmla="*/ 3138581 h 3453324"/>
              <a:gd name="connsiteX3" fmla="*/ 3529437 w 4395438"/>
              <a:gd name="connsiteY3" fmla="*/ 3100878 h 3453324"/>
              <a:gd name="connsiteX4" fmla="*/ 3437669 w 4395438"/>
              <a:gd name="connsiteY4" fmla="*/ 3099455 h 3453324"/>
              <a:gd name="connsiteX5" fmla="*/ 878146 w 4395438"/>
              <a:gd name="connsiteY5" fmla="*/ 3097321 h 3453324"/>
              <a:gd name="connsiteX6" fmla="*/ 841866 w 4395438"/>
              <a:gd name="connsiteY6" fmla="*/ 3133601 h 3453324"/>
              <a:gd name="connsiteX7" fmla="*/ 1002637 w 4395438"/>
              <a:gd name="connsiteY7" fmla="*/ 3133601 h 3453324"/>
              <a:gd name="connsiteX8" fmla="*/ 981295 w 4395438"/>
              <a:gd name="connsiteY8" fmla="*/ 3099455 h 3453324"/>
              <a:gd name="connsiteX9" fmla="*/ 878146 w 4395438"/>
              <a:gd name="connsiteY9" fmla="*/ 3097321 h 3453324"/>
              <a:gd name="connsiteX10" fmla="*/ 2575340 w 4395438"/>
              <a:gd name="connsiteY10" fmla="*/ 2971397 h 3453324"/>
              <a:gd name="connsiteX11" fmla="*/ 2546318 w 4395438"/>
              <a:gd name="connsiteY11" fmla="*/ 2974965 h 3453324"/>
              <a:gd name="connsiteX12" fmla="*/ 2549163 w 4395438"/>
              <a:gd name="connsiteY12" fmla="*/ 3022627 h 3453324"/>
              <a:gd name="connsiteX13" fmla="*/ 2233313 w 4395438"/>
              <a:gd name="connsiteY13" fmla="*/ 3022627 h 3453324"/>
              <a:gd name="connsiteX14" fmla="*/ 2230468 w 4395438"/>
              <a:gd name="connsiteY14" fmla="*/ 2972831 h 3453324"/>
              <a:gd name="connsiteX15" fmla="*/ 2187074 w 4395438"/>
              <a:gd name="connsiteY15" fmla="*/ 2972831 h 3453324"/>
              <a:gd name="connsiteX16" fmla="*/ 2182805 w 4395438"/>
              <a:gd name="connsiteY16" fmla="*/ 3020493 h 3453324"/>
              <a:gd name="connsiteX17" fmla="*/ 1860554 w 4395438"/>
              <a:gd name="connsiteY17" fmla="*/ 3020493 h 3453324"/>
              <a:gd name="connsiteX18" fmla="*/ 1862687 w 4395438"/>
              <a:gd name="connsiteY18" fmla="*/ 2996306 h 3453324"/>
              <a:gd name="connsiteX19" fmla="*/ 1864822 w 4395438"/>
              <a:gd name="connsiteY19" fmla="*/ 2973542 h 3453324"/>
              <a:gd name="connsiteX20" fmla="*/ 1818582 w 4395438"/>
              <a:gd name="connsiteY20" fmla="*/ 3034720 h 3453324"/>
              <a:gd name="connsiteX21" fmla="*/ 2598248 w 4395438"/>
              <a:gd name="connsiteY21" fmla="*/ 3034720 h 3453324"/>
              <a:gd name="connsiteX22" fmla="*/ 2575340 w 4395438"/>
              <a:gd name="connsiteY22" fmla="*/ 2971397 h 3453324"/>
              <a:gd name="connsiteX23" fmla="*/ 2524266 w 4395438"/>
              <a:gd name="connsiteY23" fmla="*/ 2757996 h 3453324"/>
              <a:gd name="connsiteX24" fmla="*/ 2563391 w 4395438"/>
              <a:gd name="connsiteY24" fmla="*/ 2928726 h 3453324"/>
              <a:gd name="connsiteX25" fmla="*/ 1871224 w 4395438"/>
              <a:gd name="connsiteY25" fmla="*/ 2928726 h 3453324"/>
              <a:gd name="connsiteX26" fmla="*/ 1906081 w 4395438"/>
              <a:gd name="connsiteY26" fmla="*/ 2771512 h 3453324"/>
              <a:gd name="connsiteX27" fmla="*/ 1927422 w 4395438"/>
              <a:gd name="connsiteY27" fmla="*/ 2758708 h 3453324"/>
              <a:gd name="connsiteX28" fmla="*/ 2524266 w 4395438"/>
              <a:gd name="connsiteY28" fmla="*/ 2757996 h 3453324"/>
              <a:gd name="connsiteX29" fmla="*/ 2431075 w 4395438"/>
              <a:gd name="connsiteY29" fmla="*/ 2735943 h 3453324"/>
              <a:gd name="connsiteX30" fmla="*/ 1901813 w 4395438"/>
              <a:gd name="connsiteY30" fmla="*/ 2738789 h 3453324"/>
              <a:gd name="connsiteX31" fmla="*/ 1863399 w 4395438"/>
              <a:gd name="connsiteY31" fmla="*/ 2752304 h 3453324"/>
              <a:gd name="connsiteX32" fmla="*/ 1818582 w 4395438"/>
              <a:gd name="connsiteY32" fmla="*/ 2945798 h 3453324"/>
              <a:gd name="connsiteX33" fmla="*/ 2618166 w 4395438"/>
              <a:gd name="connsiteY33" fmla="*/ 2946510 h 3453324"/>
              <a:gd name="connsiteX34" fmla="*/ 2571927 w 4395438"/>
              <a:gd name="connsiteY34" fmla="*/ 2750882 h 3453324"/>
              <a:gd name="connsiteX35" fmla="*/ 2544895 w 4395438"/>
              <a:gd name="connsiteY35" fmla="*/ 2736654 h 3453324"/>
              <a:gd name="connsiteX36" fmla="*/ 2431075 w 4395438"/>
              <a:gd name="connsiteY36" fmla="*/ 2735943 h 3453324"/>
              <a:gd name="connsiteX37" fmla="*/ 3009422 w 4395438"/>
              <a:gd name="connsiteY37" fmla="*/ 2574372 h 3453324"/>
              <a:gd name="connsiteX38" fmla="*/ 3096921 w 4395438"/>
              <a:gd name="connsiteY38" fmla="*/ 2577307 h 3453324"/>
              <a:gd name="connsiteX39" fmla="*/ 3136047 w 4395438"/>
              <a:gd name="connsiteY39" fmla="*/ 2622124 h 3453324"/>
              <a:gd name="connsiteX40" fmla="*/ 3128933 w 4395438"/>
              <a:gd name="connsiteY40" fmla="*/ 2632794 h 3453324"/>
              <a:gd name="connsiteX41" fmla="*/ 2951090 w 4395438"/>
              <a:gd name="connsiteY41" fmla="*/ 2630660 h 3453324"/>
              <a:gd name="connsiteX42" fmla="*/ 2914809 w 4395438"/>
              <a:gd name="connsiteY42" fmla="*/ 2583709 h 3453324"/>
              <a:gd name="connsiteX43" fmla="*/ 2921923 w 4395438"/>
              <a:gd name="connsiteY43" fmla="*/ 2575173 h 3453324"/>
              <a:gd name="connsiteX44" fmla="*/ 3009422 w 4395438"/>
              <a:gd name="connsiteY44" fmla="*/ 2574372 h 3453324"/>
              <a:gd name="connsiteX45" fmla="*/ 1309949 w 4395438"/>
              <a:gd name="connsiteY45" fmla="*/ 2573750 h 3453324"/>
              <a:gd name="connsiteX46" fmla="*/ 1426615 w 4395438"/>
              <a:gd name="connsiteY46" fmla="*/ 2573750 h 3453324"/>
              <a:gd name="connsiteX47" fmla="*/ 1364014 w 4395438"/>
              <a:gd name="connsiteY47" fmla="*/ 2634928 h 3453324"/>
              <a:gd name="connsiteX48" fmla="*/ 1248060 w 4395438"/>
              <a:gd name="connsiteY48" fmla="*/ 2634928 h 3453324"/>
              <a:gd name="connsiteX49" fmla="*/ 1309949 w 4395438"/>
              <a:gd name="connsiteY49" fmla="*/ 2573750 h 3453324"/>
              <a:gd name="connsiteX50" fmla="*/ 1128549 w 4395438"/>
              <a:gd name="connsiteY50" fmla="*/ 2573750 h 3453324"/>
              <a:gd name="connsiteX51" fmla="*/ 1244503 w 4395438"/>
              <a:gd name="connsiteY51" fmla="*/ 2573750 h 3453324"/>
              <a:gd name="connsiteX52" fmla="*/ 1172654 w 4395438"/>
              <a:gd name="connsiteY52" fmla="*/ 2635640 h 3453324"/>
              <a:gd name="connsiteX53" fmla="*/ 1059546 w 4395438"/>
              <a:gd name="connsiteY53" fmla="*/ 2635640 h 3453324"/>
              <a:gd name="connsiteX54" fmla="*/ 1128549 w 4395438"/>
              <a:gd name="connsiteY54" fmla="*/ 2573750 h 3453324"/>
              <a:gd name="connsiteX55" fmla="*/ 2633017 w 4395438"/>
              <a:gd name="connsiteY55" fmla="*/ 2573661 h 3453324"/>
              <a:gd name="connsiteX56" fmla="*/ 2707800 w 4395438"/>
              <a:gd name="connsiteY56" fmla="*/ 2576596 h 3453324"/>
              <a:gd name="connsiteX57" fmla="*/ 2737677 w 4395438"/>
              <a:gd name="connsiteY57" fmla="*/ 2620701 h 3453324"/>
              <a:gd name="connsiteX58" fmla="*/ 2729852 w 4395438"/>
              <a:gd name="connsiteY58" fmla="*/ 2633506 h 3453324"/>
              <a:gd name="connsiteX59" fmla="*/ 2582598 w 4395438"/>
              <a:gd name="connsiteY59" fmla="*/ 2631372 h 3453324"/>
              <a:gd name="connsiteX60" fmla="*/ 2549163 w 4395438"/>
              <a:gd name="connsiteY60" fmla="*/ 2574462 h 3453324"/>
              <a:gd name="connsiteX61" fmla="*/ 2633017 w 4395438"/>
              <a:gd name="connsiteY61" fmla="*/ 2573661 h 3453324"/>
              <a:gd name="connsiteX62" fmla="*/ 3206117 w 4395438"/>
              <a:gd name="connsiteY62" fmla="*/ 2573394 h 3453324"/>
              <a:gd name="connsiteX63" fmla="*/ 3279033 w 4395438"/>
              <a:gd name="connsiteY63" fmla="*/ 2576595 h 3453324"/>
              <a:gd name="connsiteX64" fmla="*/ 3316735 w 4395438"/>
              <a:gd name="connsiteY64" fmla="*/ 2621412 h 3453324"/>
              <a:gd name="connsiteX65" fmla="*/ 3310332 w 4395438"/>
              <a:gd name="connsiteY65" fmla="*/ 2632082 h 3453324"/>
              <a:gd name="connsiteX66" fmla="*/ 3170192 w 4395438"/>
              <a:gd name="connsiteY66" fmla="*/ 2629948 h 3453324"/>
              <a:gd name="connsiteX67" fmla="*/ 3126087 w 4395438"/>
              <a:gd name="connsiteY67" fmla="*/ 2585843 h 3453324"/>
              <a:gd name="connsiteX68" fmla="*/ 3133201 w 4395438"/>
              <a:gd name="connsiteY68" fmla="*/ 2574461 h 3453324"/>
              <a:gd name="connsiteX69" fmla="*/ 3206117 w 4395438"/>
              <a:gd name="connsiteY69" fmla="*/ 2573394 h 3453324"/>
              <a:gd name="connsiteX70" fmla="*/ 3560737 w 4395438"/>
              <a:gd name="connsiteY70" fmla="*/ 2573128 h 3453324"/>
              <a:gd name="connsiteX71" fmla="*/ 3631163 w 4395438"/>
              <a:gd name="connsiteY71" fmla="*/ 2576596 h 3453324"/>
              <a:gd name="connsiteX72" fmla="*/ 3679536 w 4395438"/>
              <a:gd name="connsiteY72" fmla="*/ 2620702 h 3453324"/>
              <a:gd name="connsiteX73" fmla="*/ 3674556 w 4395438"/>
              <a:gd name="connsiteY73" fmla="*/ 2629949 h 3453324"/>
              <a:gd name="connsiteX74" fmla="*/ 3523034 w 4395438"/>
              <a:gd name="connsiteY74" fmla="*/ 2627815 h 3453324"/>
              <a:gd name="connsiteX75" fmla="*/ 3481774 w 4395438"/>
              <a:gd name="connsiteY75" fmla="*/ 2574462 h 3453324"/>
              <a:gd name="connsiteX76" fmla="*/ 3560737 w 4395438"/>
              <a:gd name="connsiteY76" fmla="*/ 2573128 h 3453324"/>
              <a:gd name="connsiteX77" fmla="*/ 1497752 w 4395438"/>
              <a:gd name="connsiteY77" fmla="*/ 2573039 h 3453324"/>
              <a:gd name="connsiteX78" fmla="*/ 1610149 w 4395438"/>
              <a:gd name="connsiteY78" fmla="*/ 2573039 h 3453324"/>
              <a:gd name="connsiteX79" fmla="*/ 1551817 w 4395438"/>
              <a:gd name="connsiteY79" fmla="*/ 2634929 h 3453324"/>
              <a:gd name="connsiteX80" fmla="*/ 1432306 w 4395438"/>
              <a:gd name="connsiteY80" fmla="*/ 2634929 h 3453324"/>
              <a:gd name="connsiteX81" fmla="*/ 1497752 w 4395438"/>
              <a:gd name="connsiteY81" fmla="*/ 2573039 h 3453324"/>
              <a:gd name="connsiteX82" fmla="*/ 812699 w 4395438"/>
              <a:gd name="connsiteY82" fmla="*/ 2573039 h 3453324"/>
              <a:gd name="connsiteX83" fmla="*/ 1058124 w 4395438"/>
              <a:gd name="connsiteY83" fmla="*/ 2573039 h 3453324"/>
              <a:gd name="connsiteX84" fmla="*/ 991254 w 4395438"/>
              <a:gd name="connsiteY84" fmla="*/ 2634929 h 3453324"/>
              <a:gd name="connsiteX85" fmla="*/ 770731 w 4395438"/>
              <a:gd name="connsiteY85" fmla="*/ 2634929 h 3453324"/>
              <a:gd name="connsiteX86" fmla="*/ 735872 w 4395438"/>
              <a:gd name="connsiteY86" fmla="*/ 2633506 h 3453324"/>
              <a:gd name="connsiteX87" fmla="*/ 812699 w 4395438"/>
              <a:gd name="connsiteY87" fmla="*/ 2573039 h 3453324"/>
              <a:gd name="connsiteX88" fmla="*/ 2811838 w 4395438"/>
              <a:gd name="connsiteY88" fmla="*/ 2572683 h 3453324"/>
              <a:gd name="connsiteX89" fmla="*/ 2883509 w 4395438"/>
              <a:gd name="connsiteY89" fmla="*/ 2575884 h 3453324"/>
              <a:gd name="connsiteX90" fmla="*/ 2921211 w 4395438"/>
              <a:gd name="connsiteY90" fmla="*/ 2621412 h 3453324"/>
              <a:gd name="connsiteX91" fmla="*/ 2914808 w 4395438"/>
              <a:gd name="connsiteY91" fmla="*/ 2631371 h 3453324"/>
              <a:gd name="connsiteX92" fmla="*/ 2763998 w 4395438"/>
              <a:gd name="connsiteY92" fmla="*/ 2629237 h 3453324"/>
              <a:gd name="connsiteX93" fmla="*/ 2730563 w 4395438"/>
              <a:gd name="connsiteY93" fmla="*/ 2573750 h 3453324"/>
              <a:gd name="connsiteX94" fmla="*/ 2811838 w 4395438"/>
              <a:gd name="connsiteY94" fmla="*/ 2572683 h 3453324"/>
              <a:gd name="connsiteX95" fmla="*/ 3382004 w 4395438"/>
              <a:gd name="connsiteY95" fmla="*/ 2572416 h 3453324"/>
              <a:gd name="connsiteX96" fmla="*/ 3448339 w 4395438"/>
              <a:gd name="connsiteY96" fmla="*/ 2575884 h 3453324"/>
              <a:gd name="connsiteX97" fmla="*/ 3499559 w 4395438"/>
              <a:gd name="connsiteY97" fmla="*/ 2619278 h 3453324"/>
              <a:gd name="connsiteX98" fmla="*/ 3493156 w 4395438"/>
              <a:gd name="connsiteY98" fmla="*/ 2630660 h 3453324"/>
              <a:gd name="connsiteX99" fmla="*/ 3343768 w 4395438"/>
              <a:gd name="connsiteY99" fmla="*/ 2628525 h 3453324"/>
              <a:gd name="connsiteX100" fmla="*/ 3306776 w 4395438"/>
              <a:gd name="connsiteY100" fmla="*/ 2582998 h 3453324"/>
              <a:gd name="connsiteX101" fmla="*/ 3314602 w 4395438"/>
              <a:gd name="connsiteY101" fmla="*/ 2573750 h 3453324"/>
              <a:gd name="connsiteX102" fmla="*/ 3382004 w 4395438"/>
              <a:gd name="connsiteY102" fmla="*/ 2572416 h 3453324"/>
              <a:gd name="connsiteX103" fmla="*/ 1677731 w 4395438"/>
              <a:gd name="connsiteY103" fmla="*/ 2572327 h 3453324"/>
              <a:gd name="connsiteX104" fmla="*/ 2499367 w 4395438"/>
              <a:gd name="connsiteY104" fmla="*/ 2573039 h 3453324"/>
              <a:gd name="connsiteX105" fmla="*/ 2544895 w 4395438"/>
              <a:gd name="connsiteY105" fmla="*/ 2631372 h 3453324"/>
              <a:gd name="connsiteX106" fmla="*/ 1623666 w 4395438"/>
              <a:gd name="connsiteY106" fmla="*/ 2631372 h 3453324"/>
              <a:gd name="connsiteX107" fmla="*/ 1677731 w 4395438"/>
              <a:gd name="connsiteY107" fmla="*/ 2572327 h 3453324"/>
              <a:gd name="connsiteX108" fmla="*/ 2263902 w 4395438"/>
              <a:gd name="connsiteY108" fmla="*/ 2505458 h 3453324"/>
              <a:gd name="connsiteX109" fmla="*/ 2426096 w 4395438"/>
              <a:gd name="connsiteY109" fmla="*/ 2505458 h 3453324"/>
              <a:gd name="connsiteX110" fmla="*/ 2434632 w 4395438"/>
              <a:gd name="connsiteY110" fmla="*/ 2557388 h 3453324"/>
              <a:gd name="connsiteX111" fmla="*/ 2285243 w 4395438"/>
              <a:gd name="connsiteY111" fmla="*/ 2555254 h 3453324"/>
              <a:gd name="connsiteX112" fmla="*/ 2263902 w 4395438"/>
              <a:gd name="connsiteY112" fmla="*/ 2505458 h 3453324"/>
              <a:gd name="connsiteX113" fmla="*/ 2698462 w 4395438"/>
              <a:gd name="connsiteY113" fmla="*/ 2504213 h 3453324"/>
              <a:gd name="connsiteX114" fmla="*/ 2772533 w 4395438"/>
              <a:gd name="connsiteY114" fmla="*/ 2506881 h 3453324"/>
              <a:gd name="connsiteX115" fmla="*/ 2796721 w 4395438"/>
              <a:gd name="connsiteY115" fmla="*/ 2558100 h 3453324"/>
              <a:gd name="connsiteX116" fmla="*/ 2654446 w 4395438"/>
              <a:gd name="connsiteY116" fmla="*/ 2555965 h 3453324"/>
              <a:gd name="connsiteX117" fmla="*/ 2616743 w 4395438"/>
              <a:gd name="connsiteY117" fmla="*/ 2518263 h 3453324"/>
              <a:gd name="connsiteX118" fmla="*/ 2623857 w 4395438"/>
              <a:gd name="connsiteY118" fmla="*/ 2504746 h 3453324"/>
              <a:gd name="connsiteX119" fmla="*/ 2698462 w 4395438"/>
              <a:gd name="connsiteY119" fmla="*/ 2504213 h 3453324"/>
              <a:gd name="connsiteX120" fmla="*/ 3520100 w 4395438"/>
              <a:gd name="connsiteY120" fmla="*/ 2503680 h 3453324"/>
              <a:gd name="connsiteX121" fmla="*/ 3589192 w 4395438"/>
              <a:gd name="connsiteY121" fmla="*/ 2506882 h 3453324"/>
              <a:gd name="connsiteX122" fmla="*/ 3632586 w 4395438"/>
              <a:gd name="connsiteY122" fmla="*/ 2547429 h 3453324"/>
              <a:gd name="connsiteX123" fmla="*/ 3626183 w 4395438"/>
              <a:gd name="connsiteY123" fmla="*/ 2558100 h 3453324"/>
              <a:gd name="connsiteX124" fmla="*/ 3490311 w 4395438"/>
              <a:gd name="connsiteY124" fmla="*/ 2555966 h 3453324"/>
              <a:gd name="connsiteX125" fmla="*/ 3445494 w 4395438"/>
              <a:gd name="connsiteY125" fmla="*/ 2514706 h 3453324"/>
              <a:gd name="connsiteX126" fmla="*/ 3450474 w 4395438"/>
              <a:gd name="connsiteY126" fmla="*/ 2504747 h 3453324"/>
              <a:gd name="connsiteX127" fmla="*/ 3520100 w 4395438"/>
              <a:gd name="connsiteY127" fmla="*/ 2503680 h 3453324"/>
              <a:gd name="connsiteX128" fmla="*/ 2450993 w 4395438"/>
              <a:gd name="connsiteY128" fmla="*/ 2503324 h 3453324"/>
              <a:gd name="connsiteX129" fmla="*/ 2585443 w 4395438"/>
              <a:gd name="connsiteY129" fmla="*/ 2504035 h 3453324"/>
              <a:gd name="connsiteX130" fmla="*/ 2612475 w 4395438"/>
              <a:gd name="connsiteY130" fmla="*/ 2558099 h 3453324"/>
              <a:gd name="connsiteX131" fmla="*/ 2469489 w 4395438"/>
              <a:gd name="connsiteY131" fmla="*/ 2555965 h 3453324"/>
              <a:gd name="connsiteX132" fmla="*/ 2441034 w 4395438"/>
              <a:gd name="connsiteY132" fmla="*/ 2513283 h 3453324"/>
              <a:gd name="connsiteX133" fmla="*/ 2450993 w 4395438"/>
              <a:gd name="connsiteY133" fmla="*/ 2503324 h 3453324"/>
              <a:gd name="connsiteX134" fmla="*/ 3345102 w 4395438"/>
              <a:gd name="connsiteY134" fmla="*/ 2502969 h 3453324"/>
              <a:gd name="connsiteX135" fmla="*/ 3412771 w 4395438"/>
              <a:gd name="connsiteY135" fmla="*/ 2506171 h 3453324"/>
              <a:gd name="connsiteX136" fmla="*/ 3454030 w 4395438"/>
              <a:gd name="connsiteY136" fmla="*/ 2547429 h 3453324"/>
              <a:gd name="connsiteX137" fmla="*/ 3447628 w 4395438"/>
              <a:gd name="connsiteY137" fmla="*/ 2558100 h 3453324"/>
              <a:gd name="connsiteX138" fmla="*/ 3313890 w 4395438"/>
              <a:gd name="connsiteY138" fmla="*/ 2555967 h 3453324"/>
              <a:gd name="connsiteX139" fmla="*/ 3270496 w 4395438"/>
              <a:gd name="connsiteY139" fmla="*/ 2516129 h 3453324"/>
              <a:gd name="connsiteX140" fmla="*/ 3276899 w 4395438"/>
              <a:gd name="connsiteY140" fmla="*/ 2504036 h 3453324"/>
              <a:gd name="connsiteX141" fmla="*/ 3345102 w 4395438"/>
              <a:gd name="connsiteY141" fmla="*/ 2502969 h 3453324"/>
              <a:gd name="connsiteX142" fmla="*/ 3106969 w 4395438"/>
              <a:gd name="connsiteY142" fmla="*/ 2502791 h 3453324"/>
              <a:gd name="connsiteX143" fmla="*/ 3234928 w 4395438"/>
              <a:gd name="connsiteY143" fmla="*/ 2505459 h 3453324"/>
              <a:gd name="connsiteX144" fmla="*/ 3278321 w 4395438"/>
              <a:gd name="connsiteY144" fmla="*/ 2546007 h 3453324"/>
              <a:gd name="connsiteX145" fmla="*/ 3271919 w 4395438"/>
              <a:gd name="connsiteY145" fmla="*/ 2558100 h 3453324"/>
              <a:gd name="connsiteX146" fmla="*/ 3181574 w 4395438"/>
              <a:gd name="connsiteY146" fmla="*/ 2558100 h 3453324"/>
              <a:gd name="connsiteX147" fmla="*/ 3032897 w 4395438"/>
              <a:gd name="connsiteY147" fmla="*/ 2558100 h 3453324"/>
              <a:gd name="connsiteX148" fmla="*/ 2977410 w 4395438"/>
              <a:gd name="connsiteY148" fmla="*/ 2503324 h 3453324"/>
              <a:gd name="connsiteX149" fmla="*/ 3106969 w 4395438"/>
              <a:gd name="connsiteY149" fmla="*/ 2502791 h 3453324"/>
              <a:gd name="connsiteX150" fmla="*/ 2165555 w 4395438"/>
              <a:gd name="connsiteY150" fmla="*/ 2502791 h 3453324"/>
              <a:gd name="connsiteX151" fmla="*/ 2237582 w 4395438"/>
              <a:gd name="connsiteY151" fmla="*/ 2505459 h 3453324"/>
              <a:gd name="connsiteX152" fmla="*/ 2261769 w 4395438"/>
              <a:gd name="connsiteY152" fmla="*/ 2558100 h 3453324"/>
              <a:gd name="connsiteX153" fmla="*/ 2110246 w 4395438"/>
              <a:gd name="connsiteY153" fmla="*/ 2557389 h 3453324"/>
              <a:gd name="connsiteX154" fmla="*/ 2090327 w 4395438"/>
              <a:gd name="connsiteY154" fmla="*/ 2503324 h 3453324"/>
              <a:gd name="connsiteX155" fmla="*/ 2165555 w 4395438"/>
              <a:gd name="connsiteY155" fmla="*/ 2502791 h 3453324"/>
              <a:gd name="connsiteX156" fmla="*/ 1957301 w 4395438"/>
              <a:gd name="connsiteY156" fmla="*/ 2502613 h 3453324"/>
              <a:gd name="connsiteX157" fmla="*/ 2068274 w 4395438"/>
              <a:gd name="connsiteY157" fmla="*/ 2502613 h 3453324"/>
              <a:gd name="connsiteX158" fmla="*/ 2028438 w 4395438"/>
              <a:gd name="connsiteY158" fmla="*/ 2558811 h 3453324"/>
              <a:gd name="connsiteX159" fmla="*/ 1913195 w 4395438"/>
              <a:gd name="connsiteY159" fmla="*/ 2558811 h 3453324"/>
              <a:gd name="connsiteX160" fmla="*/ 1957301 w 4395438"/>
              <a:gd name="connsiteY160" fmla="*/ 2502613 h 3453324"/>
              <a:gd name="connsiteX161" fmla="*/ 1775900 w 4395438"/>
              <a:gd name="connsiteY161" fmla="*/ 2502613 h 3453324"/>
              <a:gd name="connsiteX162" fmla="*/ 1891142 w 4395438"/>
              <a:gd name="connsiteY162" fmla="*/ 2502613 h 3453324"/>
              <a:gd name="connsiteX163" fmla="*/ 1846326 w 4395438"/>
              <a:gd name="connsiteY163" fmla="*/ 2558100 h 3453324"/>
              <a:gd name="connsiteX164" fmla="*/ 1733928 w 4395438"/>
              <a:gd name="connsiteY164" fmla="*/ 2558100 h 3453324"/>
              <a:gd name="connsiteX165" fmla="*/ 1775900 w 4395438"/>
              <a:gd name="connsiteY165" fmla="*/ 2502613 h 3453324"/>
              <a:gd name="connsiteX166" fmla="*/ 1599478 w 4395438"/>
              <a:gd name="connsiteY166" fmla="*/ 2502613 h 3453324"/>
              <a:gd name="connsiteX167" fmla="*/ 1711164 w 4395438"/>
              <a:gd name="connsiteY167" fmla="*/ 2502613 h 3453324"/>
              <a:gd name="connsiteX168" fmla="*/ 1668482 w 4395438"/>
              <a:gd name="connsiteY168" fmla="*/ 2558100 h 3453324"/>
              <a:gd name="connsiteX169" fmla="*/ 1549682 w 4395438"/>
              <a:gd name="connsiteY169" fmla="*/ 2558100 h 3453324"/>
              <a:gd name="connsiteX170" fmla="*/ 1599478 w 4395438"/>
              <a:gd name="connsiteY170" fmla="*/ 2502613 h 3453324"/>
              <a:gd name="connsiteX171" fmla="*/ 1420213 w 4395438"/>
              <a:gd name="connsiteY171" fmla="*/ 2502613 h 3453324"/>
              <a:gd name="connsiteX172" fmla="*/ 1536166 w 4395438"/>
              <a:gd name="connsiteY172" fmla="*/ 2502613 h 3453324"/>
              <a:gd name="connsiteX173" fmla="*/ 1484236 w 4395438"/>
              <a:gd name="connsiteY173" fmla="*/ 2558100 h 3453324"/>
              <a:gd name="connsiteX174" fmla="*/ 1367571 w 4395438"/>
              <a:gd name="connsiteY174" fmla="*/ 2558100 h 3453324"/>
              <a:gd name="connsiteX175" fmla="*/ 1420213 w 4395438"/>
              <a:gd name="connsiteY175" fmla="*/ 2502613 h 3453324"/>
              <a:gd name="connsiteX176" fmla="*/ 1240947 w 4395438"/>
              <a:gd name="connsiteY176" fmla="*/ 2502613 h 3453324"/>
              <a:gd name="connsiteX177" fmla="*/ 1357613 w 4395438"/>
              <a:gd name="connsiteY177" fmla="*/ 2502613 h 3453324"/>
              <a:gd name="connsiteX178" fmla="*/ 1300703 w 4395438"/>
              <a:gd name="connsiteY178" fmla="*/ 2558100 h 3453324"/>
              <a:gd name="connsiteX179" fmla="*/ 1184037 w 4395438"/>
              <a:gd name="connsiteY179" fmla="*/ 2558100 h 3453324"/>
              <a:gd name="connsiteX180" fmla="*/ 1240947 w 4395438"/>
              <a:gd name="connsiteY180" fmla="*/ 2502613 h 3453324"/>
              <a:gd name="connsiteX181" fmla="*/ 2870348 w 4395438"/>
              <a:gd name="connsiteY181" fmla="*/ 2502257 h 3453324"/>
              <a:gd name="connsiteX182" fmla="*/ 2938995 w 4395438"/>
              <a:gd name="connsiteY182" fmla="*/ 2505458 h 3453324"/>
              <a:gd name="connsiteX183" fmla="*/ 2975275 w 4395438"/>
              <a:gd name="connsiteY183" fmla="*/ 2547429 h 3453324"/>
              <a:gd name="connsiteX184" fmla="*/ 2966027 w 4395438"/>
              <a:gd name="connsiteY184" fmla="*/ 2558100 h 3453324"/>
              <a:gd name="connsiteX185" fmla="*/ 2831578 w 4395438"/>
              <a:gd name="connsiteY185" fmla="*/ 2555966 h 3453324"/>
              <a:gd name="connsiteX186" fmla="*/ 2793875 w 4395438"/>
              <a:gd name="connsiteY186" fmla="*/ 2513283 h 3453324"/>
              <a:gd name="connsiteX187" fmla="*/ 2801701 w 4395438"/>
              <a:gd name="connsiteY187" fmla="*/ 2503324 h 3453324"/>
              <a:gd name="connsiteX188" fmla="*/ 2870348 w 4395438"/>
              <a:gd name="connsiteY188" fmla="*/ 2502257 h 3453324"/>
              <a:gd name="connsiteX189" fmla="*/ 1060969 w 4395438"/>
              <a:gd name="connsiteY189" fmla="*/ 2501190 h 3453324"/>
              <a:gd name="connsiteX190" fmla="*/ 1177634 w 4395438"/>
              <a:gd name="connsiteY190" fmla="*/ 2501901 h 3453324"/>
              <a:gd name="connsiteX191" fmla="*/ 1115745 w 4395438"/>
              <a:gd name="connsiteY191" fmla="*/ 2558100 h 3453324"/>
              <a:gd name="connsiteX192" fmla="*/ 998368 w 4395438"/>
              <a:gd name="connsiteY192" fmla="*/ 2558100 h 3453324"/>
              <a:gd name="connsiteX193" fmla="*/ 1060969 w 4395438"/>
              <a:gd name="connsiteY193" fmla="*/ 2501190 h 3453324"/>
              <a:gd name="connsiteX194" fmla="*/ 857515 w 4395438"/>
              <a:gd name="connsiteY194" fmla="*/ 2501190 h 3453324"/>
              <a:gd name="connsiteX195" fmla="*/ 995522 w 4395438"/>
              <a:gd name="connsiteY195" fmla="*/ 2501901 h 3453324"/>
              <a:gd name="connsiteX196" fmla="*/ 935055 w 4395438"/>
              <a:gd name="connsiteY196" fmla="*/ 2557389 h 3453324"/>
              <a:gd name="connsiteX197" fmla="*/ 780688 w 4395438"/>
              <a:gd name="connsiteY197" fmla="*/ 2558100 h 3453324"/>
              <a:gd name="connsiteX198" fmla="*/ 857515 w 4395438"/>
              <a:gd name="connsiteY198" fmla="*/ 2501190 h 3453324"/>
              <a:gd name="connsiteX199" fmla="*/ 2189208 w 4395438"/>
              <a:gd name="connsiteY199" fmla="*/ 2440011 h 3453324"/>
              <a:gd name="connsiteX200" fmla="*/ 2338596 w 4395438"/>
              <a:gd name="connsiteY200" fmla="*/ 2440011 h 3453324"/>
              <a:gd name="connsiteX201" fmla="*/ 2345710 w 4395438"/>
              <a:gd name="connsiteY201" fmla="*/ 2483405 h 3453324"/>
              <a:gd name="connsiteX202" fmla="*/ 2189208 w 4395438"/>
              <a:gd name="connsiteY202" fmla="*/ 2483405 h 3453324"/>
              <a:gd name="connsiteX203" fmla="*/ 2189208 w 4395438"/>
              <a:gd name="connsiteY203" fmla="*/ 2440011 h 3453324"/>
              <a:gd name="connsiteX204" fmla="*/ 3481329 w 4395438"/>
              <a:gd name="connsiteY204" fmla="*/ 2439211 h 3453324"/>
              <a:gd name="connsiteX205" fmla="*/ 3550065 w 4395438"/>
              <a:gd name="connsiteY205" fmla="*/ 2442146 h 3453324"/>
              <a:gd name="connsiteX206" fmla="*/ 3592036 w 4395438"/>
              <a:gd name="connsiteY206" fmla="*/ 2486962 h 3453324"/>
              <a:gd name="connsiteX207" fmla="*/ 3445494 w 4395438"/>
              <a:gd name="connsiteY207" fmla="*/ 2485539 h 3453324"/>
              <a:gd name="connsiteX208" fmla="*/ 3408502 w 4395438"/>
              <a:gd name="connsiteY208" fmla="*/ 2449259 h 3453324"/>
              <a:gd name="connsiteX209" fmla="*/ 3412059 w 4395438"/>
              <a:gd name="connsiteY209" fmla="*/ 2440012 h 3453324"/>
              <a:gd name="connsiteX210" fmla="*/ 3481329 w 4395438"/>
              <a:gd name="connsiteY210" fmla="*/ 2439211 h 3453324"/>
              <a:gd name="connsiteX211" fmla="*/ 2599582 w 4395438"/>
              <a:gd name="connsiteY211" fmla="*/ 2438767 h 3453324"/>
              <a:gd name="connsiteX212" fmla="*/ 2668674 w 4395438"/>
              <a:gd name="connsiteY212" fmla="*/ 2441435 h 3453324"/>
              <a:gd name="connsiteX213" fmla="*/ 2697840 w 4395438"/>
              <a:gd name="connsiteY213" fmla="*/ 2487673 h 3453324"/>
              <a:gd name="connsiteX214" fmla="*/ 2553431 w 4395438"/>
              <a:gd name="connsiteY214" fmla="*/ 2486251 h 3453324"/>
              <a:gd name="connsiteX215" fmla="*/ 2522842 w 4395438"/>
              <a:gd name="connsiteY215" fmla="*/ 2450682 h 3453324"/>
              <a:gd name="connsiteX216" fmla="*/ 2529956 w 4395438"/>
              <a:gd name="connsiteY216" fmla="*/ 2439300 h 3453324"/>
              <a:gd name="connsiteX217" fmla="*/ 2599582 w 4395438"/>
              <a:gd name="connsiteY217" fmla="*/ 2438767 h 3453324"/>
              <a:gd name="connsiteX218" fmla="*/ 2768889 w 4395438"/>
              <a:gd name="connsiteY218" fmla="*/ 2438500 h 3453324"/>
              <a:gd name="connsiteX219" fmla="*/ 2836558 w 4395438"/>
              <a:gd name="connsiteY219" fmla="*/ 2441435 h 3453324"/>
              <a:gd name="connsiteX220" fmla="*/ 2865725 w 4395438"/>
              <a:gd name="connsiteY220" fmla="*/ 2480560 h 3453324"/>
              <a:gd name="connsiteX221" fmla="*/ 2855054 w 4395438"/>
              <a:gd name="connsiteY221" fmla="*/ 2488385 h 3453324"/>
              <a:gd name="connsiteX222" fmla="*/ 2746214 w 4395438"/>
              <a:gd name="connsiteY222" fmla="*/ 2488385 h 3453324"/>
              <a:gd name="connsiteX223" fmla="*/ 2700686 w 4395438"/>
              <a:gd name="connsiteY223" fmla="*/ 2439301 h 3453324"/>
              <a:gd name="connsiteX224" fmla="*/ 2768889 w 4395438"/>
              <a:gd name="connsiteY224" fmla="*/ 2438500 h 3453324"/>
              <a:gd name="connsiteX225" fmla="*/ 2428497 w 4395438"/>
              <a:gd name="connsiteY225" fmla="*/ 2437077 h 3453324"/>
              <a:gd name="connsiteX226" fmla="*/ 2495099 w 4395438"/>
              <a:gd name="connsiteY226" fmla="*/ 2440012 h 3453324"/>
              <a:gd name="connsiteX227" fmla="*/ 2522843 w 4395438"/>
              <a:gd name="connsiteY227" fmla="*/ 2478426 h 3453324"/>
              <a:gd name="connsiteX228" fmla="*/ 2515729 w 4395438"/>
              <a:gd name="connsiteY228" fmla="*/ 2487674 h 3453324"/>
              <a:gd name="connsiteX229" fmla="*/ 2378434 w 4395438"/>
              <a:gd name="connsiteY229" fmla="*/ 2485539 h 3453324"/>
              <a:gd name="connsiteX230" fmla="*/ 2352824 w 4395438"/>
              <a:gd name="connsiteY230" fmla="*/ 2447125 h 3453324"/>
              <a:gd name="connsiteX231" fmla="*/ 2361361 w 4395438"/>
              <a:gd name="connsiteY231" fmla="*/ 2437878 h 3453324"/>
              <a:gd name="connsiteX232" fmla="*/ 2428497 w 4395438"/>
              <a:gd name="connsiteY232" fmla="*/ 2437077 h 3453324"/>
              <a:gd name="connsiteX233" fmla="*/ 3101634 w 4395438"/>
              <a:gd name="connsiteY233" fmla="*/ 2436722 h 3453324"/>
              <a:gd name="connsiteX234" fmla="*/ 3164501 w 4395438"/>
              <a:gd name="connsiteY234" fmla="*/ 2439301 h 3453324"/>
              <a:gd name="connsiteX235" fmla="*/ 3209318 w 4395438"/>
              <a:gd name="connsiteY235" fmla="*/ 2472735 h 3453324"/>
              <a:gd name="connsiteX236" fmla="*/ 3203626 w 4395438"/>
              <a:gd name="connsiteY236" fmla="*/ 2485540 h 3453324"/>
              <a:gd name="connsiteX237" fmla="*/ 3059218 w 4395438"/>
              <a:gd name="connsiteY237" fmla="*/ 2483406 h 3453324"/>
              <a:gd name="connsiteX238" fmla="*/ 3030763 w 4395438"/>
              <a:gd name="connsiteY238" fmla="*/ 2437878 h 3453324"/>
              <a:gd name="connsiteX239" fmla="*/ 3101634 w 4395438"/>
              <a:gd name="connsiteY239" fmla="*/ 2436722 h 3453324"/>
              <a:gd name="connsiteX240" fmla="*/ 2934639 w 4395438"/>
              <a:gd name="connsiteY240" fmla="*/ 2436722 h 3453324"/>
              <a:gd name="connsiteX241" fmla="*/ 2997329 w 4395438"/>
              <a:gd name="connsiteY241" fmla="*/ 2439301 h 3453324"/>
              <a:gd name="connsiteX242" fmla="*/ 3037877 w 4395438"/>
              <a:gd name="connsiteY242" fmla="*/ 2475580 h 3453324"/>
              <a:gd name="connsiteX243" fmla="*/ 3030764 w 4395438"/>
              <a:gd name="connsiteY243" fmla="*/ 2486962 h 3453324"/>
              <a:gd name="connsiteX244" fmla="*/ 2894891 w 4395438"/>
              <a:gd name="connsiteY244" fmla="*/ 2484829 h 3453324"/>
              <a:gd name="connsiteX245" fmla="*/ 2862879 w 4395438"/>
              <a:gd name="connsiteY245" fmla="*/ 2447126 h 3453324"/>
              <a:gd name="connsiteX246" fmla="*/ 2871416 w 4395438"/>
              <a:gd name="connsiteY246" fmla="*/ 2437878 h 3453324"/>
              <a:gd name="connsiteX247" fmla="*/ 2934639 w 4395438"/>
              <a:gd name="connsiteY247" fmla="*/ 2436722 h 3453324"/>
              <a:gd name="connsiteX248" fmla="*/ 2056892 w 4395438"/>
              <a:gd name="connsiteY248" fmla="*/ 2436455 h 3453324"/>
              <a:gd name="connsiteX249" fmla="*/ 2131587 w 4395438"/>
              <a:gd name="connsiteY249" fmla="*/ 2437167 h 3453324"/>
              <a:gd name="connsiteX250" fmla="*/ 2166444 w 4395438"/>
              <a:gd name="connsiteY250" fmla="*/ 2485540 h 3453324"/>
              <a:gd name="connsiteX251" fmla="*/ 2019901 w 4395438"/>
              <a:gd name="connsiteY251" fmla="*/ 2485540 h 3453324"/>
              <a:gd name="connsiteX252" fmla="*/ 2056892 w 4395438"/>
              <a:gd name="connsiteY252" fmla="*/ 2436455 h 3453324"/>
              <a:gd name="connsiteX253" fmla="*/ 1889720 w 4395438"/>
              <a:gd name="connsiteY253" fmla="*/ 2435032 h 3453324"/>
              <a:gd name="connsiteX254" fmla="*/ 1981487 w 4395438"/>
              <a:gd name="connsiteY254" fmla="*/ 2437166 h 3453324"/>
              <a:gd name="connsiteX255" fmla="*/ 1998560 w 4395438"/>
              <a:gd name="connsiteY255" fmla="*/ 2459930 h 3453324"/>
              <a:gd name="connsiteX256" fmla="*/ 1980775 w 4395438"/>
              <a:gd name="connsiteY256" fmla="*/ 2486251 h 3453324"/>
              <a:gd name="connsiteX257" fmla="*/ 1843480 w 4395438"/>
              <a:gd name="connsiteY257" fmla="*/ 2487674 h 3453324"/>
              <a:gd name="connsiteX258" fmla="*/ 1889720 w 4395438"/>
              <a:gd name="connsiteY258" fmla="*/ 2435032 h 3453324"/>
              <a:gd name="connsiteX259" fmla="*/ 1711877 w 4395438"/>
              <a:gd name="connsiteY259" fmla="*/ 2435032 h 3453324"/>
              <a:gd name="connsiteX260" fmla="*/ 1825697 w 4395438"/>
              <a:gd name="connsiteY260" fmla="*/ 2435032 h 3453324"/>
              <a:gd name="connsiteX261" fmla="*/ 1785148 w 4395438"/>
              <a:gd name="connsiteY261" fmla="*/ 2489096 h 3453324"/>
              <a:gd name="connsiteX262" fmla="*/ 1672750 w 4395438"/>
              <a:gd name="connsiteY262" fmla="*/ 2488385 h 3453324"/>
              <a:gd name="connsiteX263" fmla="*/ 1711877 w 4395438"/>
              <a:gd name="connsiteY263" fmla="*/ 2435032 h 3453324"/>
              <a:gd name="connsiteX264" fmla="*/ 1543281 w 4395438"/>
              <a:gd name="connsiteY264" fmla="*/ 2434321 h 3453324"/>
              <a:gd name="connsiteX265" fmla="*/ 1654967 w 4395438"/>
              <a:gd name="connsiteY265" fmla="*/ 2435033 h 3453324"/>
              <a:gd name="connsiteX266" fmla="*/ 1608727 w 4395438"/>
              <a:gd name="connsiteY266" fmla="*/ 2488385 h 3453324"/>
              <a:gd name="connsiteX267" fmla="*/ 1495619 w 4395438"/>
              <a:gd name="connsiteY267" fmla="*/ 2487674 h 3453324"/>
              <a:gd name="connsiteX268" fmla="*/ 1543281 w 4395438"/>
              <a:gd name="connsiteY268" fmla="*/ 2434321 h 3453324"/>
              <a:gd name="connsiteX269" fmla="*/ 887395 w 4395438"/>
              <a:gd name="connsiteY269" fmla="*/ 2434321 h 3453324"/>
              <a:gd name="connsiteX270" fmla="*/ 1126416 w 4395438"/>
              <a:gd name="connsiteY270" fmla="*/ 2434321 h 3453324"/>
              <a:gd name="connsiteX271" fmla="*/ 1063815 w 4395438"/>
              <a:gd name="connsiteY271" fmla="*/ 2488385 h 3453324"/>
              <a:gd name="connsiteX272" fmla="*/ 824082 w 4395438"/>
              <a:gd name="connsiteY272" fmla="*/ 2487673 h 3453324"/>
              <a:gd name="connsiteX273" fmla="*/ 887395 w 4395438"/>
              <a:gd name="connsiteY273" fmla="*/ 2434321 h 3453324"/>
              <a:gd name="connsiteX274" fmla="*/ 1368994 w 4395438"/>
              <a:gd name="connsiteY274" fmla="*/ 2433610 h 3453324"/>
              <a:gd name="connsiteX275" fmla="*/ 1482814 w 4395438"/>
              <a:gd name="connsiteY275" fmla="*/ 2434322 h 3453324"/>
              <a:gd name="connsiteX276" fmla="*/ 1428037 w 4395438"/>
              <a:gd name="connsiteY276" fmla="*/ 2487674 h 3453324"/>
              <a:gd name="connsiteX277" fmla="*/ 1317063 w 4395438"/>
              <a:gd name="connsiteY277" fmla="*/ 2486963 h 3453324"/>
              <a:gd name="connsiteX278" fmla="*/ 1368994 w 4395438"/>
              <a:gd name="connsiteY278" fmla="*/ 2433610 h 3453324"/>
              <a:gd name="connsiteX279" fmla="*/ 1196841 w 4395438"/>
              <a:gd name="connsiteY279" fmla="*/ 2433609 h 3453324"/>
              <a:gd name="connsiteX280" fmla="*/ 1310661 w 4395438"/>
              <a:gd name="connsiteY280" fmla="*/ 2434320 h 3453324"/>
              <a:gd name="connsiteX281" fmla="*/ 1255174 w 4395438"/>
              <a:gd name="connsiteY281" fmla="*/ 2488385 h 3453324"/>
              <a:gd name="connsiteX282" fmla="*/ 1141354 w 4395438"/>
              <a:gd name="connsiteY282" fmla="*/ 2487674 h 3453324"/>
              <a:gd name="connsiteX283" fmla="*/ 1196841 w 4395438"/>
              <a:gd name="connsiteY283" fmla="*/ 2433609 h 3453324"/>
              <a:gd name="connsiteX284" fmla="*/ 2110957 w 4395438"/>
              <a:gd name="connsiteY284" fmla="*/ 2377411 h 3453324"/>
              <a:gd name="connsiteX285" fmla="*/ 2256789 w 4395438"/>
              <a:gd name="connsiteY285" fmla="*/ 2377411 h 3453324"/>
              <a:gd name="connsiteX286" fmla="*/ 2258923 w 4395438"/>
              <a:gd name="connsiteY286" fmla="*/ 2420093 h 3453324"/>
              <a:gd name="connsiteX287" fmla="*/ 2110957 w 4395438"/>
              <a:gd name="connsiteY287" fmla="*/ 2420093 h 3453324"/>
              <a:gd name="connsiteX288" fmla="*/ 2110957 w 4395438"/>
              <a:gd name="connsiteY288" fmla="*/ 2377411 h 3453324"/>
              <a:gd name="connsiteX289" fmla="*/ 1943783 w 4395438"/>
              <a:gd name="connsiteY289" fmla="*/ 2376699 h 3453324"/>
              <a:gd name="connsiteX290" fmla="*/ 2090327 w 4395438"/>
              <a:gd name="connsiteY290" fmla="*/ 2376699 h 3453324"/>
              <a:gd name="connsiteX291" fmla="*/ 2090327 w 4395438"/>
              <a:gd name="connsiteY291" fmla="*/ 2419381 h 3453324"/>
              <a:gd name="connsiteX292" fmla="*/ 1938804 w 4395438"/>
              <a:gd name="connsiteY292" fmla="*/ 2419381 h 3453324"/>
              <a:gd name="connsiteX293" fmla="*/ 1943783 w 4395438"/>
              <a:gd name="connsiteY293" fmla="*/ 2376699 h 3453324"/>
              <a:gd name="connsiteX294" fmla="*/ 3440782 w 4395438"/>
              <a:gd name="connsiteY294" fmla="*/ 2375544 h 3453324"/>
              <a:gd name="connsiteX295" fmla="*/ 3503115 w 4395438"/>
              <a:gd name="connsiteY295" fmla="*/ 2378123 h 3453324"/>
              <a:gd name="connsiteX296" fmla="*/ 3544375 w 4395438"/>
              <a:gd name="connsiteY296" fmla="*/ 2413691 h 3453324"/>
              <a:gd name="connsiteX297" fmla="*/ 3539396 w 4395438"/>
              <a:gd name="connsiteY297" fmla="*/ 2422939 h 3453324"/>
              <a:gd name="connsiteX298" fmla="*/ 3409926 w 4395438"/>
              <a:gd name="connsiteY298" fmla="*/ 2421517 h 3453324"/>
              <a:gd name="connsiteX299" fmla="*/ 3372934 w 4395438"/>
              <a:gd name="connsiteY299" fmla="*/ 2386659 h 3453324"/>
              <a:gd name="connsiteX300" fmla="*/ 3377914 w 4395438"/>
              <a:gd name="connsiteY300" fmla="*/ 2376700 h 3453324"/>
              <a:gd name="connsiteX301" fmla="*/ 3440782 w 4395438"/>
              <a:gd name="connsiteY301" fmla="*/ 2375544 h 3453324"/>
              <a:gd name="connsiteX302" fmla="*/ 2506392 w 4395438"/>
              <a:gd name="connsiteY302" fmla="*/ 2375366 h 3453324"/>
              <a:gd name="connsiteX303" fmla="*/ 2572639 w 4395438"/>
              <a:gd name="connsiteY303" fmla="*/ 2377411 h 3453324"/>
              <a:gd name="connsiteX304" fmla="*/ 2598959 w 4395438"/>
              <a:gd name="connsiteY304" fmla="*/ 2412979 h 3453324"/>
              <a:gd name="connsiteX305" fmla="*/ 2592557 w 4395438"/>
              <a:gd name="connsiteY305" fmla="*/ 2422227 h 3453324"/>
              <a:gd name="connsiteX306" fmla="*/ 2459530 w 4395438"/>
              <a:gd name="connsiteY306" fmla="*/ 2420805 h 3453324"/>
              <a:gd name="connsiteX307" fmla="*/ 2431075 w 4395438"/>
              <a:gd name="connsiteY307" fmla="*/ 2375988 h 3453324"/>
              <a:gd name="connsiteX308" fmla="*/ 2506392 w 4395438"/>
              <a:gd name="connsiteY308" fmla="*/ 2375366 h 3453324"/>
              <a:gd name="connsiteX309" fmla="*/ 2342865 w 4395438"/>
              <a:gd name="connsiteY309" fmla="*/ 2375366 h 3453324"/>
              <a:gd name="connsiteX310" fmla="*/ 2409023 w 4395438"/>
              <a:gd name="connsiteY310" fmla="*/ 2377411 h 3453324"/>
              <a:gd name="connsiteX311" fmla="*/ 2436766 w 4395438"/>
              <a:gd name="connsiteY311" fmla="*/ 2422938 h 3453324"/>
              <a:gd name="connsiteX312" fmla="*/ 2294492 w 4395438"/>
              <a:gd name="connsiteY312" fmla="*/ 2421516 h 3453324"/>
              <a:gd name="connsiteX313" fmla="*/ 2268882 w 4395438"/>
              <a:gd name="connsiteY313" fmla="*/ 2386659 h 3453324"/>
              <a:gd name="connsiteX314" fmla="*/ 2276708 w 4395438"/>
              <a:gd name="connsiteY314" fmla="*/ 2375988 h 3453324"/>
              <a:gd name="connsiteX315" fmla="*/ 2342865 w 4395438"/>
              <a:gd name="connsiteY315" fmla="*/ 2375366 h 3453324"/>
              <a:gd name="connsiteX316" fmla="*/ 3109014 w 4395438"/>
              <a:gd name="connsiteY316" fmla="*/ 2375277 h 3453324"/>
              <a:gd name="connsiteX317" fmla="*/ 3249155 w 4395438"/>
              <a:gd name="connsiteY317" fmla="*/ 2375277 h 3453324"/>
              <a:gd name="connsiteX318" fmla="*/ 3408503 w 4395438"/>
              <a:gd name="connsiteY318" fmla="*/ 2472024 h 3453324"/>
              <a:gd name="connsiteX319" fmla="*/ 3416328 w 4395438"/>
              <a:gd name="connsiteY319" fmla="*/ 2489808 h 3453324"/>
              <a:gd name="connsiteX320" fmla="*/ 3246309 w 4395438"/>
              <a:gd name="connsiteY320" fmla="*/ 2488385 h 3453324"/>
              <a:gd name="connsiteX321" fmla="*/ 3219989 w 4395438"/>
              <a:gd name="connsiteY321" fmla="*/ 2459219 h 3453324"/>
              <a:gd name="connsiteX322" fmla="*/ 3161656 w 4395438"/>
              <a:gd name="connsiteY322" fmla="*/ 2422228 h 3453324"/>
              <a:gd name="connsiteX323" fmla="*/ 3109014 w 4395438"/>
              <a:gd name="connsiteY323" fmla="*/ 2375277 h 3453324"/>
              <a:gd name="connsiteX324" fmla="*/ 3001508 w 4395438"/>
              <a:gd name="connsiteY324" fmla="*/ 2375099 h 3453324"/>
              <a:gd name="connsiteX325" fmla="*/ 3065620 w 4395438"/>
              <a:gd name="connsiteY325" fmla="*/ 2377411 h 3453324"/>
              <a:gd name="connsiteX326" fmla="*/ 3098343 w 4395438"/>
              <a:gd name="connsiteY326" fmla="*/ 2411557 h 3453324"/>
              <a:gd name="connsiteX327" fmla="*/ 3091941 w 4395438"/>
              <a:gd name="connsiteY327" fmla="*/ 2422939 h 3453324"/>
              <a:gd name="connsiteX328" fmla="*/ 2965316 w 4395438"/>
              <a:gd name="connsiteY328" fmla="*/ 2421516 h 3453324"/>
              <a:gd name="connsiteX329" fmla="*/ 2930459 w 4395438"/>
              <a:gd name="connsiteY329" fmla="*/ 2386659 h 3453324"/>
              <a:gd name="connsiteX330" fmla="*/ 2936861 w 4395438"/>
              <a:gd name="connsiteY330" fmla="*/ 2375988 h 3453324"/>
              <a:gd name="connsiteX331" fmla="*/ 3001508 w 4395438"/>
              <a:gd name="connsiteY331" fmla="*/ 2375099 h 3453324"/>
              <a:gd name="connsiteX332" fmla="*/ 2836202 w 4395438"/>
              <a:gd name="connsiteY332" fmla="*/ 2375099 h 3453324"/>
              <a:gd name="connsiteX333" fmla="*/ 2899158 w 4395438"/>
              <a:gd name="connsiteY333" fmla="*/ 2377411 h 3453324"/>
              <a:gd name="connsiteX334" fmla="*/ 2933304 w 4395438"/>
              <a:gd name="connsiteY334" fmla="*/ 2412268 h 3453324"/>
              <a:gd name="connsiteX335" fmla="*/ 2924057 w 4395438"/>
              <a:gd name="connsiteY335" fmla="*/ 2422939 h 3453324"/>
              <a:gd name="connsiteX336" fmla="*/ 2800989 w 4395438"/>
              <a:gd name="connsiteY336" fmla="*/ 2421516 h 3453324"/>
              <a:gd name="connsiteX337" fmla="*/ 2765420 w 4395438"/>
              <a:gd name="connsiteY337" fmla="*/ 2387370 h 3453324"/>
              <a:gd name="connsiteX338" fmla="*/ 2773246 w 4395438"/>
              <a:gd name="connsiteY338" fmla="*/ 2375988 h 3453324"/>
              <a:gd name="connsiteX339" fmla="*/ 2836202 w 4395438"/>
              <a:gd name="connsiteY339" fmla="*/ 2375099 h 3453324"/>
              <a:gd name="connsiteX340" fmla="*/ 2671431 w 4395438"/>
              <a:gd name="connsiteY340" fmla="*/ 2374388 h 3453324"/>
              <a:gd name="connsiteX341" fmla="*/ 2732698 w 4395438"/>
              <a:gd name="connsiteY341" fmla="*/ 2376700 h 3453324"/>
              <a:gd name="connsiteX342" fmla="*/ 2765421 w 4395438"/>
              <a:gd name="connsiteY342" fmla="*/ 2410135 h 3453324"/>
              <a:gd name="connsiteX343" fmla="*/ 2758307 w 4395438"/>
              <a:gd name="connsiteY343" fmla="*/ 2421517 h 3453324"/>
              <a:gd name="connsiteX344" fmla="*/ 2625992 w 4395438"/>
              <a:gd name="connsiteY344" fmla="*/ 2420094 h 3453324"/>
              <a:gd name="connsiteX345" fmla="*/ 2601805 w 4395438"/>
              <a:gd name="connsiteY345" fmla="*/ 2385236 h 3453324"/>
              <a:gd name="connsiteX346" fmla="*/ 2609631 w 4395438"/>
              <a:gd name="connsiteY346" fmla="*/ 2375277 h 3453324"/>
              <a:gd name="connsiteX347" fmla="*/ 2671431 w 4395438"/>
              <a:gd name="connsiteY347" fmla="*/ 2374388 h 3453324"/>
              <a:gd name="connsiteX348" fmla="*/ 1814315 w 4395438"/>
              <a:gd name="connsiteY348" fmla="*/ 2373144 h 3453324"/>
              <a:gd name="connsiteX349" fmla="*/ 1923866 w 4395438"/>
              <a:gd name="connsiteY349" fmla="*/ 2373855 h 3453324"/>
              <a:gd name="connsiteX350" fmla="*/ 1883318 w 4395438"/>
              <a:gd name="connsiteY350" fmla="*/ 2422940 h 3453324"/>
              <a:gd name="connsiteX351" fmla="*/ 1774477 w 4395438"/>
              <a:gd name="connsiteY351" fmla="*/ 2422228 h 3453324"/>
              <a:gd name="connsiteX352" fmla="*/ 1814315 w 4395438"/>
              <a:gd name="connsiteY352" fmla="*/ 2373144 h 3453324"/>
              <a:gd name="connsiteX353" fmla="*/ 1645719 w 4395438"/>
              <a:gd name="connsiteY353" fmla="*/ 2373143 h 3453324"/>
              <a:gd name="connsiteX354" fmla="*/ 1754560 w 4395438"/>
              <a:gd name="connsiteY354" fmla="*/ 2373854 h 3453324"/>
              <a:gd name="connsiteX355" fmla="*/ 1717568 w 4395438"/>
              <a:gd name="connsiteY355" fmla="*/ 2422939 h 3453324"/>
              <a:gd name="connsiteX356" fmla="*/ 1605882 w 4395438"/>
              <a:gd name="connsiteY356" fmla="*/ 2422227 h 3453324"/>
              <a:gd name="connsiteX357" fmla="*/ 1645719 w 4395438"/>
              <a:gd name="connsiteY357" fmla="*/ 2373143 h 3453324"/>
              <a:gd name="connsiteX358" fmla="*/ 1479968 w 4395438"/>
              <a:gd name="connsiteY358" fmla="*/ 2372432 h 3453324"/>
              <a:gd name="connsiteX359" fmla="*/ 1590230 w 4395438"/>
              <a:gd name="connsiteY359" fmla="*/ 2373143 h 3453324"/>
              <a:gd name="connsiteX360" fmla="*/ 1542569 w 4395438"/>
              <a:gd name="connsiteY360" fmla="*/ 2422939 h 3453324"/>
              <a:gd name="connsiteX361" fmla="*/ 1433728 w 4395438"/>
              <a:gd name="connsiteY361" fmla="*/ 2422228 h 3453324"/>
              <a:gd name="connsiteX362" fmla="*/ 1479968 w 4395438"/>
              <a:gd name="connsiteY362" fmla="*/ 2372432 h 3453324"/>
              <a:gd name="connsiteX363" fmla="*/ 1312083 w 4395438"/>
              <a:gd name="connsiteY363" fmla="*/ 2372431 h 3453324"/>
              <a:gd name="connsiteX364" fmla="*/ 1423058 w 4395438"/>
              <a:gd name="connsiteY364" fmla="*/ 2373142 h 3453324"/>
              <a:gd name="connsiteX365" fmla="*/ 1373973 w 4395438"/>
              <a:gd name="connsiteY365" fmla="*/ 2422938 h 3453324"/>
              <a:gd name="connsiteX366" fmla="*/ 1262999 w 4395438"/>
              <a:gd name="connsiteY366" fmla="*/ 2422227 h 3453324"/>
              <a:gd name="connsiteX367" fmla="*/ 1312083 w 4395438"/>
              <a:gd name="connsiteY367" fmla="*/ 2372431 h 3453324"/>
              <a:gd name="connsiteX368" fmla="*/ 1159406 w 4395438"/>
              <a:gd name="connsiteY368" fmla="*/ 2371276 h 3453324"/>
              <a:gd name="connsiteX369" fmla="*/ 1254462 w 4395438"/>
              <a:gd name="connsiteY369" fmla="*/ 2376700 h 3453324"/>
              <a:gd name="connsiteX370" fmla="*/ 1205378 w 4395438"/>
              <a:gd name="connsiteY370" fmla="*/ 2422228 h 3453324"/>
              <a:gd name="connsiteX371" fmla="*/ 898064 w 4395438"/>
              <a:gd name="connsiteY371" fmla="*/ 2422228 h 3453324"/>
              <a:gd name="connsiteX372" fmla="*/ 865341 w 4395438"/>
              <a:gd name="connsiteY372" fmla="*/ 2419382 h 3453324"/>
              <a:gd name="connsiteX373" fmla="*/ 922963 w 4395438"/>
              <a:gd name="connsiteY373" fmla="*/ 2372432 h 3453324"/>
              <a:gd name="connsiteX374" fmla="*/ 1068083 w 4395438"/>
              <a:gd name="connsiteY374" fmla="*/ 2373854 h 3453324"/>
              <a:gd name="connsiteX375" fmla="*/ 1102229 w 4395438"/>
              <a:gd name="connsiteY375" fmla="*/ 2384525 h 3453324"/>
              <a:gd name="connsiteX376" fmla="*/ 1159406 w 4395438"/>
              <a:gd name="connsiteY376" fmla="*/ 2371276 h 3453324"/>
              <a:gd name="connsiteX377" fmla="*/ 2381279 w 4395438"/>
              <a:gd name="connsiteY377" fmla="*/ 2319078 h 3453324"/>
              <a:gd name="connsiteX378" fmla="*/ 2524266 w 4395438"/>
              <a:gd name="connsiteY378" fmla="*/ 2319078 h 3453324"/>
              <a:gd name="connsiteX379" fmla="*/ 2530668 w 4395438"/>
              <a:gd name="connsiteY379" fmla="*/ 2358205 h 3453324"/>
              <a:gd name="connsiteX380" fmla="*/ 2388393 w 4395438"/>
              <a:gd name="connsiteY380" fmla="*/ 2358205 h 3453324"/>
              <a:gd name="connsiteX381" fmla="*/ 2381279 w 4395438"/>
              <a:gd name="connsiteY381" fmla="*/ 2319078 h 3453324"/>
              <a:gd name="connsiteX382" fmla="*/ 3407348 w 4395438"/>
              <a:gd name="connsiteY382" fmla="*/ 2318189 h 3453324"/>
              <a:gd name="connsiteX383" fmla="*/ 3469681 w 4395438"/>
              <a:gd name="connsiteY383" fmla="*/ 2320501 h 3453324"/>
              <a:gd name="connsiteX384" fmla="*/ 3511653 w 4395438"/>
              <a:gd name="connsiteY384" fmla="*/ 2361049 h 3453324"/>
              <a:gd name="connsiteX385" fmla="*/ 3376492 w 4395438"/>
              <a:gd name="connsiteY385" fmla="*/ 2359627 h 3453324"/>
              <a:gd name="connsiteX386" fmla="*/ 3339500 w 4395438"/>
              <a:gd name="connsiteY386" fmla="*/ 2329749 h 3453324"/>
              <a:gd name="connsiteX387" fmla="*/ 3344480 w 4395438"/>
              <a:gd name="connsiteY387" fmla="*/ 2319078 h 3453324"/>
              <a:gd name="connsiteX388" fmla="*/ 3407348 w 4395438"/>
              <a:gd name="connsiteY388" fmla="*/ 2318189 h 3453324"/>
              <a:gd name="connsiteX389" fmla="*/ 2767821 w 4395438"/>
              <a:gd name="connsiteY389" fmla="*/ 2317745 h 3453324"/>
              <a:gd name="connsiteX390" fmla="*/ 2830155 w 4395438"/>
              <a:gd name="connsiteY390" fmla="*/ 2319790 h 3453324"/>
              <a:gd name="connsiteX391" fmla="*/ 2857899 w 4395438"/>
              <a:gd name="connsiteY391" fmla="*/ 2351802 h 3453324"/>
              <a:gd name="connsiteX392" fmla="*/ 2851497 w 4395438"/>
              <a:gd name="connsiteY392" fmla="*/ 2360338 h 3453324"/>
              <a:gd name="connsiteX393" fmla="*/ 2727718 w 4395438"/>
              <a:gd name="connsiteY393" fmla="*/ 2358915 h 3453324"/>
              <a:gd name="connsiteX394" fmla="*/ 2698551 w 4395438"/>
              <a:gd name="connsiteY394" fmla="*/ 2329038 h 3453324"/>
              <a:gd name="connsiteX395" fmla="*/ 2704953 w 4395438"/>
              <a:gd name="connsiteY395" fmla="*/ 2318367 h 3453324"/>
              <a:gd name="connsiteX396" fmla="*/ 2767821 w 4395438"/>
              <a:gd name="connsiteY396" fmla="*/ 2317745 h 3453324"/>
              <a:gd name="connsiteX397" fmla="*/ 2925391 w 4395438"/>
              <a:gd name="connsiteY397" fmla="*/ 2317033 h 3453324"/>
              <a:gd name="connsiteX398" fmla="*/ 2988081 w 4395438"/>
              <a:gd name="connsiteY398" fmla="*/ 2319078 h 3453324"/>
              <a:gd name="connsiteX399" fmla="*/ 3019381 w 4395438"/>
              <a:gd name="connsiteY399" fmla="*/ 2348955 h 3453324"/>
              <a:gd name="connsiteX400" fmla="*/ 3014402 w 4395438"/>
              <a:gd name="connsiteY400" fmla="*/ 2359626 h 3453324"/>
              <a:gd name="connsiteX401" fmla="*/ 2887065 w 4395438"/>
              <a:gd name="connsiteY401" fmla="*/ 2358203 h 3453324"/>
              <a:gd name="connsiteX402" fmla="*/ 2853631 w 4395438"/>
              <a:gd name="connsiteY402" fmla="*/ 2317655 h 3453324"/>
              <a:gd name="connsiteX403" fmla="*/ 2925391 w 4395438"/>
              <a:gd name="connsiteY403" fmla="*/ 2317033 h 3453324"/>
              <a:gd name="connsiteX404" fmla="*/ 2608918 w 4395438"/>
              <a:gd name="connsiteY404" fmla="*/ 2317033 h 3453324"/>
              <a:gd name="connsiteX405" fmla="*/ 2672942 w 4395438"/>
              <a:gd name="connsiteY405" fmla="*/ 2319078 h 3453324"/>
              <a:gd name="connsiteX406" fmla="*/ 2696418 w 4395438"/>
              <a:gd name="connsiteY406" fmla="*/ 2351090 h 3453324"/>
              <a:gd name="connsiteX407" fmla="*/ 2688592 w 4395438"/>
              <a:gd name="connsiteY407" fmla="*/ 2360337 h 3453324"/>
              <a:gd name="connsiteX408" fmla="*/ 2569793 w 4395438"/>
              <a:gd name="connsiteY408" fmla="*/ 2358914 h 3453324"/>
              <a:gd name="connsiteX409" fmla="*/ 2537781 w 4395438"/>
              <a:gd name="connsiteY409" fmla="*/ 2331171 h 3453324"/>
              <a:gd name="connsiteX410" fmla="*/ 2544895 w 4395438"/>
              <a:gd name="connsiteY410" fmla="*/ 2317655 h 3453324"/>
              <a:gd name="connsiteX411" fmla="*/ 2608918 w 4395438"/>
              <a:gd name="connsiteY411" fmla="*/ 2317033 h 3453324"/>
              <a:gd name="connsiteX412" fmla="*/ 3025072 w 4395438"/>
              <a:gd name="connsiteY412" fmla="*/ 2316944 h 3453324"/>
              <a:gd name="connsiteX413" fmla="*/ 3183709 w 4395438"/>
              <a:gd name="connsiteY413" fmla="*/ 2316944 h 3453324"/>
              <a:gd name="connsiteX414" fmla="*/ 3286858 w 4395438"/>
              <a:gd name="connsiteY414" fmla="*/ 2316944 h 3453324"/>
              <a:gd name="connsiteX415" fmla="*/ 3340211 w 4395438"/>
              <a:gd name="connsiteY415" fmla="*/ 2360337 h 3453324"/>
              <a:gd name="connsiteX416" fmla="*/ 3055662 w 4395438"/>
              <a:gd name="connsiteY416" fmla="*/ 2358915 h 3453324"/>
              <a:gd name="connsiteX417" fmla="*/ 3018670 w 4395438"/>
              <a:gd name="connsiteY417" fmla="*/ 2328326 h 3453324"/>
              <a:gd name="connsiteX418" fmla="*/ 3025072 w 4395438"/>
              <a:gd name="connsiteY418" fmla="*/ 2316944 h 3453324"/>
              <a:gd name="connsiteX419" fmla="*/ 2253230 w 4395438"/>
              <a:gd name="connsiteY419" fmla="*/ 2315521 h 3453324"/>
              <a:gd name="connsiteX420" fmla="*/ 2334328 w 4395438"/>
              <a:gd name="connsiteY420" fmla="*/ 2315521 h 3453324"/>
              <a:gd name="connsiteX421" fmla="*/ 2364917 w 4395438"/>
              <a:gd name="connsiteY421" fmla="*/ 2357493 h 3453324"/>
              <a:gd name="connsiteX422" fmla="*/ 2226199 w 4395438"/>
              <a:gd name="connsiteY422" fmla="*/ 2357493 h 3453324"/>
              <a:gd name="connsiteX423" fmla="*/ 2253230 w 4395438"/>
              <a:gd name="connsiteY423" fmla="*/ 2315521 h 3453324"/>
              <a:gd name="connsiteX424" fmla="*/ 1755981 w 4395438"/>
              <a:gd name="connsiteY424" fmla="*/ 2314099 h 3453324"/>
              <a:gd name="connsiteX425" fmla="*/ 1876915 w 4395438"/>
              <a:gd name="connsiteY425" fmla="*/ 2314099 h 3453324"/>
              <a:gd name="connsiteX426" fmla="*/ 1840635 w 4395438"/>
              <a:gd name="connsiteY426" fmla="*/ 2360338 h 3453324"/>
              <a:gd name="connsiteX427" fmla="*/ 1735351 w 4395438"/>
              <a:gd name="connsiteY427" fmla="*/ 2359626 h 3453324"/>
              <a:gd name="connsiteX428" fmla="*/ 1755981 w 4395438"/>
              <a:gd name="connsiteY428" fmla="*/ 2314099 h 3453324"/>
              <a:gd name="connsiteX429" fmla="*/ 2093884 w 4395438"/>
              <a:gd name="connsiteY429" fmla="*/ 2314098 h 3453324"/>
              <a:gd name="connsiteX430" fmla="*/ 2171424 w 4395438"/>
              <a:gd name="connsiteY430" fmla="*/ 2315520 h 3453324"/>
              <a:gd name="connsiteX431" fmla="*/ 2201301 w 4395438"/>
              <a:gd name="connsiteY431" fmla="*/ 2358202 h 3453324"/>
              <a:gd name="connsiteX432" fmla="*/ 2062584 w 4395438"/>
              <a:gd name="connsiteY432" fmla="*/ 2358202 h 3453324"/>
              <a:gd name="connsiteX433" fmla="*/ 2093884 w 4395438"/>
              <a:gd name="connsiteY433" fmla="*/ 2314098 h 3453324"/>
              <a:gd name="connsiteX434" fmla="*/ 1930979 w 4395438"/>
              <a:gd name="connsiteY434" fmla="*/ 2313388 h 3453324"/>
              <a:gd name="connsiteX435" fmla="*/ 2040531 w 4395438"/>
              <a:gd name="connsiteY435" fmla="*/ 2313388 h 3453324"/>
              <a:gd name="connsiteX436" fmla="*/ 2040531 w 4395438"/>
              <a:gd name="connsiteY436" fmla="*/ 2356781 h 3453324"/>
              <a:gd name="connsiteX437" fmla="*/ 1898968 w 4395438"/>
              <a:gd name="connsiteY437" fmla="*/ 2356781 h 3453324"/>
              <a:gd name="connsiteX438" fmla="*/ 1930979 w 4395438"/>
              <a:gd name="connsiteY438" fmla="*/ 2313388 h 3453324"/>
              <a:gd name="connsiteX439" fmla="*/ 1605882 w 4395438"/>
              <a:gd name="connsiteY439" fmla="*/ 2312676 h 3453324"/>
              <a:gd name="connsiteX440" fmla="*/ 1716145 w 4395438"/>
              <a:gd name="connsiteY440" fmla="*/ 2313388 h 3453324"/>
              <a:gd name="connsiteX441" fmla="*/ 1676308 w 4395438"/>
              <a:gd name="connsiteY441" fmla="*/ 2360338 h 3453324"/>
              <a:gd name="connsiteX442" fmla="*/ 1569602 w 4395438"/>
              <a:gd name="connsiteY442" fmla="*/ 2359627 h 3453324"/>
              <a:gd name="connsiteX443" fmla="*/ 1605882 w 4395438"/>
              <a:gd name="connsiteY443" fmla="*/ 2312676 h 3453324"/>
              <a:gd name="connsiteX444" fmla="*/ 1450091 w 4395438"/>
              <a:gd name="connsiteY444" fmla="*/ 2312676 h 3453324"/>
              <a:gd name="connsiteX445" fmla="*/ 1554664 w 4395438"/>
              <a:gd name="connsiteY445" fmla="*/ 2313388 h 3453324"/>
              <a:gd name="connsiteX446" fmla="*/ 1511269 w 4395438"/>
              <a:gd name="connsiteY446" fmla="*/ 2360338 h 3453324"/>
              <a:gd name="connsiteX447" fmla="*/ 1403140 w 4395438"/>
              <a:gd name="connsiteY447" fmla="*/ 2359626 h 3453324"/>
              <a:gd name="connsiteX448" fmla="*/ 1450091 w 4395438"/>
              <a:gd name="connsiteY448" fmla="*/ 2312676 h 3453324"/>
              <a:gd name="connsiteX449" fmla="*/ 1127126 w 4395438"/>
              <a:gd name="connsiteY449" fmla="*/ 2311964 h 3453324"/>
              <a:gd name="connsiteX450" fmla="*/ 1229564 w 4395438"/>
              <a:gd name="connsiteY450" fmla="*/ 2312676 h 3453324"/>
              <a:gd name="connsiteX451" fmla="*/ 1181191 w 4395438"/>
              <a:gd name="connsiteY451" fmla="*/ 2360337 h 3453324"/>
              <a:gd name="connsiteX452" fmla="*/ 1070928 w 4395438"/>
              <a:gd name="connsiteY452" fmla="*/ 2359626 h 3453324"/>
              <a:gd name="connsiteX453" fmla="*/ 1127126 w 4395438"/>
              <a:gd name="connsiteY453" fmla="*/ 2311964 h 3453324"/>
              <a:gd name="connsiteX454" fmla="*/ 1287185 w 4395438"/>
              <a:gd name="connsiteY454" fmla="*/ 2311964 h 3453324"/>
              <a:gd name="connsiteX455" fmla="*/ 1393180 w 4395438"/>
              <a:gd name="connsiteY455" fmla="*/ 2312676 h 3453324"/>
              <a:gd name="connsiteX456" fmla="*/ 1343384 w 4395438"/>
              <a:gd name="connsiteY456" fmla="*/ 2359626 h 3453324"/>
              <a:gd name="connsiteX457" fmla="*/ 1237389 w 4395438"/>
              <a:gd name="connsiteY457" fmla="*/ 2358914 h 3453324"/>
              <a:gd name="connsiteX458" fmla="*/ 1287185 w 4395438"/>
              <a:gd name="connsiteY458" fmla="*/ 2311964 h 3453324"/>
              <a:gd name="connsiteX459" fmla="*/ 990988 w 4395438"/>
              <a:gd name="connsiteY459" fmla="*/ 2308908 h 3453324"/>
              <a:gd name="connsiteX460" fmla="*/ 1065237 w 4395438"/>
              <a:gd name="connsiteY460" fmla="*/ 2315522 h 3453324"/>
              <a:gd name="connsiteX461" fmla="*/ 1016864 w 4395438"/>
              <a:gd name="connsiteY461" fmla="*/ 2360338 h 3453324"/>
              <a:gd name="connsiteX462" fmla="*/ 903755 w 4395438"/>
              <a:gd name="connsiteY462" fmla="*/ 2359627 h 3453324"/>
              <a:gd name="connsiteX463" fmla="*/ 990988 w 4395438"/>
              <a:gd name="connsiteY463" fmla="*/ 2308908 h 3453324"/>
              <a:gd name="connsiteX464" fmla="*/ 2012076 w 4395438"/>
              <a:gd name="connsiteY464" fmla="*/ 2271416 h 3453324"/>
              <a:gd name="connsiteX465" fmla="*/ 2115225 w 4395438"/>
              <a:gd name="connsiteY465" fmla="*/ 2271416 h 3453324"/>
              <a:gd name="connsiteX466" fmla="*/ 2127319 w 4395438"/>
              <a:gd name="connsiteY466" fmla="*/ 2284221 h 3453324"/>
              <a:gd name="connsiteX467" fmla="*/ 2115225 w 4395438"/>
              <a:gd name="connsiteY467" fmla="*/ 2300582 h 3453324"/>
              <a:gd name="connsiteX468" fmla="*/ 2061872 w 4395438"/>
              <a:gd name="connsiteY468" fmla="*/ 2301294 h 3453324"/>
              <a:gd name="connsiteX469" fmla="*/ 2012076 w 4395438"/>
              <a:gd name="connsiteY469" fmla="*/ 2300582 h 3453324"/>
              <a:gd name="connsiteX470" fmla="*/ 1997849 w 4395438"/>
              <a:gd name="connsiteY470" fmla="*/ 2286354 h 3453324"/>
              <a:gd name="connsiteX471" fmla="*/ 2012076 w 4395438"/>
              <a:gd name="connsiteY471" fmla="*/ 2271416 h 3453324"/>
              <a:gd name="connsiteX472" fmla="*/ 3397566 w 4395438"/>
              <a:gd name="connsiteY472" fmla="*/ 2271238 h 3453324"/>
              <a:gd name="connsiteX473" fmla="*/ 3467547 w 4395438"/>
              <a:gd name="connsiteY473" fmla="*/ 2294891 h 3453324"/>
              <a:gd name="connsiteX474" fmla="*/ 3323849 w 4395438"/>
              <a:gd name="connsiteY474" fmla="*/ 2272127 h 3453324"/>
              <a:gd name="connsiteX475" fmla="*/ 3397566 w 4395438"/>
              <a:gd name="connsiteY475" fmla="*/ 2271238 h 3453324"/>
              <a:gd name="connsiteX476" fmla="*/ 3222891 w 4395438"/>
              <a:gd name="connsiteY476" fmla="*/ 2270738 h 3453324"/>
              <a:gd name="connsiteX477" fmla="*/ 3316025 w 4395438"/>
              <a:gd name="connsiteY477" fmla="*/ 2304851 h 3453324"/>
              <a:gd name="connsiteX478" fmla="*/ 3170193 w 4395438"/>
              <a:gd name="connsiteY478" fmla="*/ 2279241 h 3453324"/>
              <a:gd name="connsiteX479" fmla="*/ 3222891 w 4395438"/>
              <a:gd name="connsiteY479" fmla="*/ 2270738 h 3453324"/>
              <a:gd name="connsiteX480" fmla="*/ 2464510 w 4395438"/>
              <a:gd name="connsiteY480" fmla="*/ 2270705 h 3453324"/>
              <a:gd name="connsiteX481" fmla="*/ 2553432 w 4395438"/>
              <a:gd name="connsiteY481" fmla="*/ 2271416 h 3453324"/>
              <a:gd name="connsiteX482" fmla="*/ 2579753 w 4395438"/>
              <a:gd name="connsiteY482" fmla="*/ 2290624 h 3453324"/>
              <a:gd name="connsiteX483" fmla="*/ 2573350 w 4395438"/>
              <a:gd name="connsiteY483" fmla="*/ 2302006 h 3453324"/>
              <a:gd name="connsiteX484" fmla="*/ 2464510 w 4395438"/>
              <a:gd name="connsiteY484" fmla="*/ 2301294 h 3453324"/>
              <a:gd name="connsiteX485" fmla="*/ 2443880 w 4395438"/>
              <a:gd name="connsiteY485" fmla="*/ 2283510 h 3453324"/>
              <a:gd name="connsiteX486" fmla="*/ 2464510 w 4395438"/>
              <a:gd name="connsiteY486" fmla="*/ 2270705 h 3453324"/>
              <a:gd name="connsiteX487" fmla="*/ 2313699 w 4395438"/>
              <a:gd name="connsiteY487" fmla="*/ 2270705 h 3453324"/>
              <a:gd name="connsiteX488" fmla="*/ 2406177 w 4395438"/>
              <a:gd name="connsiteY488" fmla="*/ 2271416 h 3453324"/>
              <a:gd name="connsiteX489" fmla="*/ 2429652 w 4395438"/>
              <a:gd name="connsiteY489" fmla="*/ 2292046 h 3453324"/>
              <a:gd name="connsiteX490" fmla="*/ 2423250 w 4395438"/>
              <a:gd name="connsiteY490" fmla="*/ 2302006 h 3453324"/>
              <a:gd name="connsiteX491" fmla="*/ 2313699 w 4395438"/>
              <a:gd name="connsiteY491" fmla="*/ 2301294 h 3453324"/>
              <a:gd name="connsiteX492" fmla="*/ 2295203 w 4395438"/>
              <a:gd name="connsiteY492" fmla="*/ 2285644 h 3453324"/>
              <a:gd name="connsiteX493" fmla="*/ 2313699 w 4395438"/>
              <a:gd name="connsiteY493" fmla="*/ 2270705 h 3453324"/>
              <a:gd name="connsiteX494" fmla="*/ 3074447 w 4395438"/>
              <a:gd name="connsiteY494" fmla="*/ 2270160 h 3453324"/>
              <a:gd name="connsiteX495" fmla="*/ 3169482 w 4395438"/>
              <a:gd name="connsiteY495" fmla="*/ 2306274 h 3453324"/>
              <a:gd name="connsiteX496" fmla="*/ 3023650 w 4395438"/>
              <a:gd name="connsiteY496" fmla="*/ 2279953 h 3453324"/>
              <a:gd name="connsiteX497" fmla="*/ 3074447 w 4395438"/>
              <a:gd name="connsiteY497" fmla="*/ 2270160 h 3453324"/>
              <a:gd name="connsiteX498" fmla="*/ 2213395 w 4395438"/>
              <a:gd name="connsiteY498" fmla="*/ 2269994 h 3453324"/>
              <a:gd name="connsiteX499" fmla="*/ 2258922 w 4395438"/>
              <a:gd name="connsiteY499" fmla="*/ 2270705 h 3453324"/>
              <a:gd name="connsiteX500" fmla="*/ 2278129 w 4395438"/>
              <a:gd name="connsiteY500" fmla="*/ 2285644 h 3453324"/>
              <a:gd name="connsiteX501" fmla="*/ 2260345 w 4395438"/>
              <a:gd name="connsiteY501" fmla="*/ 2301294 h 3453324"/>
              <a:gd name="connsiteX502" fmla="*/ 2165021 w 4395438"/>
              <a:gd name="connsiteY502" fmla="*/ 2301294 h 3453324"/>
              <a:gd name="connsiteX503" fmla="*/ 2145814 w 4395438"/>
              <a:gd name="connsiteY503" fmla="*/ 2286355 h 3453324"/>
              <a:gd name="connsiteX504" fmla="*/ 2167155 w 4395438"/>
              <a:gd name="connsiteY504" fmla="*/ 2270705 h 3453324"/>
              <a:gd name="connsiteX505" fmla="*/ 2213395 w 4395438"/>
              <a:gd name="connsiteY505" fmla="*/ 2269994 h 3453324"/>
              <a:gd name="connsiteX506" fmla="*/ 1975796 w 4395438"/>
              <a:gd name="connsiteY506" fmla="*/ 2269282 h 3453324"/>
              <a:gd name="connsiteX507" fmla="*/ 1984332 w 4395438"/>
              <a:gd name="connsiteY507" fmla="*/ 2279952 h 3453324"/>
              <a:gd name="connsiteX508" fmla="*/ 1962279 w 4395438"/>
              <a:gd name="connsiteY508" fmla="*/ 2299871 h 3453324"/>
              <a:gd name="connsiteX509" fmla="*/ 1849882 w 4395438"/>
              <a:gd name="connsiteY509" fmla="*/ 2300582 h 3453324"/>
              <a:gd name="connsiteX510" fmla="*/ 1844191 w 4395438"/>
              <a:gd name="connsiteY510" fmla="*/ 2288489 h 3453324"/>
              <a:gd name="connsiteX511" fmla="*/ 1869801 w 4395438"/>
              <a:gd name="connsiteY511" fmla="*/ 2269994 h 3453324"/>
              <a:gd name="connsiteX512" fmla="*/ 1975796 w 4395438"/>
              <a:gd name="connsiteY512" fmla="*/ 2269282 h 3453324"/>
              <a:gd name="connsiteX513" fmla="*/ 2938662 w 4395438"/>
              <a:gd name="connsiteY513" fmla="*/ 2269126 h 3453324"/>
              <a:gd name="connsiteX514" fmla="*/ 3020092 w 4395438"/>
              <a:gd name="connsiteY514" fmla="*/ 2297737 h 3453324"/>
              <a:gd name="connsiteX515" fmla="*/ 2886354 w 4395438"/>
              <a:gd name="connsiteY515" fmla="*/ 2275684 h 3453324"/>
              <a:gd name="connsiteX516" fmla="*/ 2938662 w 4395438"/>
              <a:gd name="connsiteY516" fmla="*/ 2269126 h 3453324"/>
              <a:gd name="connsiteX517" fmla="*/ 2787184 w 4395438"/>
              <a:gd name="connsiteY517" fmla="*/ 2268237 h 3453324"/>
              <a:gd name="connsiteX518" fmla="*/ 2871416 w 4395438"/>
              <a:gd name="connsiteY518" fmla="*/ 2298448 h 3453324"/>
              <a:gd name="connsiteX519" fmla="*/ 2741234 w 4395438"/>
              <a:gd name="connsiteY519" fmla="*/ 2276396 h 3453324"/>
              <a:gd name="connsiteX520" fmla="*/ 2787184 w 4395438"/>
              <a:gd name="connsiteY520" fmla="*/ 2268237 h 3453324"/>
              <a:gd name="connsiteX521" fmla="*/ 1762672 w 4395438"/>
              <a:gd name="connsiteY521" fmla="*/ 2267982 h 3453324"/>
              <a:gd name="connsiteX522" fmla="*/ 1838500 w 4395438"/>
              <a:gd name="connsiteY522" fmla="*/ 2271416 h 3453324"/>
              <a:gd name="connsiteX523" fmla="*/ 1810757 w 4395438"/>
              <a:gd name="connsiteY523" fmla="*/ 2299871 h 3453324"/>
              <a:gd name="connsiteX524" fmla="*/ 1697648 w 4395438"/>
              <a:gd name="connsiteY524" fmla="*/ 2301294 h 3453324"/>
              <a:gd name="connsiteX525" fmla="*/ 1762672 w 4395438"/>
              <a:gd name="connsiteY525" fmla="*/ 2267982 h 3453324"/>
              <a:gd name="connsiteX526" fmla="*/ 2650212 w 4395438"/>
              <a:gd name="connsiteY526" fmla="*/ 2267904 h 3453324"/>
              <a:gd name="connsiteX527" fmla="*/ 2722738 w 4395438"/>
              <a:gd name="connsiteY527" fmla="*/ 2296315 h 3453324"/>
              <a:gd name="connsiteX528" fmla="*/ 2593980 w 4395438"/>
              <a:gd name="connsiteY528" fmla="*/ 2273551 h 3453324"/>
              <a:gd name="connsiteX529" fmla="*/ 2650212 w 4395438"/>
              <a:gd name="connsiteY529" fmla="*/ 2267904 h 3453324"/>
              <a:gd name="connsiteX530" fmla="*/ 1531187 w 4395438"/>
              <a:gd name="connsiteY530" fmla="*/ 2267148 h 3453324"/>
              <a:gd name="connsiteX531" fmla="*/ 1396737 w 4395438"/>
              <a:gd name="connsiteY531" fmla="*/ 2291335 h 3453324"/>
              <a:gd name="connsiteX532" fmla="*/ 1531187 w 4395438"/>
              <a:gd name="connsiteY532" fmla="*/ 2267148 h 3453324"/>
              <a:gd name="connsiteX533" fmla="*/ 1624155 w 4395438"/>
              <a:gd name="connsiteY533" fmla="*/ 2267070 h 3453324"/>
              <a:gd name="connsiteX534" fmla="*/ 1689824 w 4395438"/>
              <a:gd name="connsiteY534" fmla="*/ 2272839 h 3453324"/>
              <a:gd name="connsiteX535" fmla="*/ 1661369 w 4395438"/>
              <a:gd name="connsiteY535" fmla="*/ 2299159 h 3453324"/>
              <a:gd name="connsiteX536" fmla="*/ 1546126 w 4395438"/>
              <a:gd name="connsiteY536" fmla="*/ 2300582 h 3453324"/>
              <a:gd name="connsiteX537" fmla="*/ 1624155 w 4395438"/>
              <a:gd name="connsiteY537" fmla="*/ 2267070 h 3453324"/>
              <a:gd name="connsiteX538" fmla="*/ 1323955 w 4395438"/>
              <a:gd name="connsiteY538" fmla="*/ 2265914 h 3453324"/>
              <a:gd name="connsiteX539" fmla="*/ 1381087 w 4395438"/>
              <a:gd name="connsiteY539" fmla="*/ 2272128 h 3453324"/>
              <a:gd name="connsiteX540" fmla="*/ 1245926 w 4395438"/>
              <a:gd name="connsiteY540" fmla="*/ 2297026 h 3453324"/>
              <a:gd name="connsiteX541" fmla="*/ 1323955 w 4395438"/>
              <a:gd name="connsiteY541" fmla="*/ 2265914 h 3453324"/>
              <a:gd name="connsiteX542" fmla="*/ 1080888 w 4395438"/>
              <a:gd name="connsiteY542" fmla="*/ 2265725 h 3453324"/>
              <a:gd name="connsiteX543" fmla="*/ 935056 w 4395438"/>
              <a:gd name="connsiteY543" fmla="*/ 2292047 h 3453324"/>
              <a:gd name="connsiteX544" fmla="*/ 1080888 w 4395438"/>
              <a:gd name="connsiteY544" fmla="*/ 2265725 h 3453324"/>
              <a:gd name="connsiteX545" fmla="*/ 1176634 w 4395438"/>
              <a:gd name="connsiteY545" fmla="*/ 2265592 h 3453324"/>
              <a:gd name="connsiteX546" fmla="*/ 1230987 w 4395438"/>
              <a:gd name="connsiteY546" fmla="*/ 2272128 h 3453324"/>
              <a:gd name="connsiteX547" fmla="*/ 1094403 w 4395438"/>
              <a:gd name="connsiteY547" fmla="*/ 2295603 h 3453324"/>
              <a:gd name="connsiteX548" fmla="*/ 1176634 w 4395438"/>
              <a:gd name="connsiteY548" fmla="*/ 2265592 h 3453324"/>
              <a:gd name="connsiteX549" fmla="*/ 853248 w 4395438"/>
              <a:gd name="connsiteY549" fmla="*/ 2230156 h 3453324"/>
              <a:gd name="connsiteX550" fmla="*/ 798474 w 4395438"/>
              <a:gd name="connsiteY550" fmla="*/ 2258611 h 3453324"/>
              <a:gd name="connsiteX551" fmla="*/ 552338 w 4395438"/>
              <a:gd name="connsiteY551" fmla="*/ 2637062 h 3453324"/>
              <a:gd name="connsiteX552" fmla="*/ 533843 w 4395438"/>
              <a:gd name="connsiteY552" fmla="*/ 2668362 h 3453324"/>
              <a:gd name="connsiteX553" fmla="*/ 3892237 w 4395438"/>
              <a:gd name="connsiteY553" fmla="*/ 2668362 h 3453324"/>
              <a:gd name="connsiteX554" fmla="*/ 3872319 w 4395438"/>
              <a:gd name="connsiteY554" fmla="*/ 2636351 h 3453324"/>
              <a:gd name="connsiteX555" fmla="*/ 3613379 w 4395438"/>
              <a:gd name="connsiteY555" fmla="*/ 2262879 h 3453324"/>
              <a:gd name="connsiteX556" fmla="*/ 3555046 w 4395438"/>
              <a:gd name="connsiteY556" fmla="*/ 2233002 h 3453324"/>
              <a:gd name="connsiteX557" fmla="*/ 853248 w 4395438"/>
              <a:gd name="connsiteY557" fmla="*/ 2230156 h 3453324"/>
              <a:gd name="connsiteX558" fmla="*/ 902332 w 4395438"/>
              <a:gd name="connsiteY558" fmla="*/ 2100686 h 3453324"/>
              <a:gd name="connsiteX559" fmla="*/ 2907696 w 4395438"/>
              <a:gd name="connsiteY559" fmla="*/ 2114203 h 3453324"/>
              <a:gd name="connsiteX560" fmla="*/ 3594171 w 4395438"/>
              <a:gd name="connsiteY560" fmla="*/ 2119182 h 3453324"/>
              <a:gd name="connsiteX561" fmla="*/ 3636143 w 4395438"/>
              <a:gd name="connsiteY561" fmla="*/ 2146214 h 3453324"/>
              <a:gd name="connsiteX562" fmla="*/ 3656061 w 4395438"/>
              <a:gd name="connsiteY562" fmla="*/ 2179649 h 3453324"/>
              <a:gd name="connsiteX563" fmla="*/ 4368858 w 4395438"/>
              <a:gd name="connsiteY563" fmla="*/ 3207584 h 3453324"/>
              <a:gd name="connsiteX564" fmla="*/ 4378105 w 4395438"/>
              <a:gd name="connsiteY564" fmla="*/ 3349859 h 3453324"/>
              <a:gd name="connsiteX565" fmla="*/ 4208798 w 4395438"/>
              <a:gd name="connsiteY565" fmla="*/ 3453008 h 3453324"/>
              <a:gd name="connsiteX566" fmla="*/ 3949147 w 4395438"/>
              <a:gd name="connsiteY566" fmla="*/ 3453008 h 3453324"/>
              <a:gd name="connsiteX567" fmla="*/ 2196322 w 4395438"/>
              <a:gd name="connsiteY567" fmla="*/ 3453008 h 3453324"/>
              <a:gd name="connsiteX568" fmla="*/ 198074 w 4395438"/>
              <a:gd name="connsiteY568" fmla="*/ 3453008 h 3453324"/>
              <a:gd name="connsiteX569" fmla="*/ 8137 w 4395438"/>
              <a:gd name="connsiteY569" fmla="*/ 3319270 h 3453324"/>
              <a:gd name="connsiteX570" fmla="*/ 40861 w 4395438"/>
              <a:gd name="connsiteY570" fmla="*/ 3136447 h 3453324"/>
              <a:gd name="connsiteX571" fmla="*/ 785669 w 4395438"/>
              <a:gd name="connsiteY571" fmla="*/ 2166844 h 3453324"/>
              <a:gd name="connsiteX572" fmla="*/ 796340 w 4395438"/>
              <a:gd name="connsiteY572" fmla="*/ 2152617 h 3453324"/>
              <a:gd name="connsiteX573" fmla="*/ 902332 w 4395438"/>
              <a:gd name="connsiteY573" fmla="*/ 2100686 h 3453324"/>
              <a:gd name="connsiteX574" fmla="*/ 945015 w 4395438"/>
              <a:gd name="connsiteY574" fmla="*/ 186380 h 3453324"/>
              <a:gd name="connsiteX575" fmla="*/ 875300 w 4395438"/>
              <a:gd name="connsiteY575" fmla="*/ 258228 h 3453324"/>
              <a:gd name="connsiteX576" fmla="*/ 875300 w 4395438"/>
              <a:gd name="connsiteY576" fmla="*/ 1759228 h 3453324"/>
              <a:gd name="connsiteX577" fmla="*/ 950706 w 4395438"/>
              <a:gd name="connsiteY577" fmla="*/ 1836056 h 3453324"/>
              <a:gd name="connsiteX578" fmla="*/ 2601805 w 4395438"/>
              <a:gd name="connsiteY578" fmla="*/ 1836056 h 3453324"/>
              <a:gd name="connsiteX579" fmla="*/ 3470393 w 4395438"/>
              <a:gd name="connsiteY579" fmla="*/ 1836056 h 3453324"/>
              <a:gd name="connsiteX580" fmla="*/ 3545798 w 4395438"/>
              <a:gd name="connsiteY580" fmla="*/ 1759228 h 3453324"/>
              <a:gd name="connsiteX581" fmla="*/ 3545798 w 4395438"/>
              <a:gd name="connsiteY581" fmla="*/ 258228 h 3453324"/>
              <a:gd name="connsiteX582" fmla="*/ 3476084 w 4395438"/>
              <a:gd name="connsiteY582" fmla="*/ 186380 h 3453324"/>
              <a:gd name="connsiteX583" fmla="*/ 2179961 w 4395438"/>
              <a:gd name="connsiteY583" fmla="*/ 186380 h 3453324"/>
              <a:gd name="connsiteX584" fmla="*/ 945015 w 4395438"/>
              <a:gd name="connsiteY584" fmla="*/ 186380 h 3453324"/>
              <a:gd name="connsiteX585" fmla="*/ 884548 w 4395438"/>
              <a:gd name="connsiteY585" fmla="*/ 0 h 3453324"/>
              <a:gd name="connsiteX586" fmla="*/ 2226200 w 4395438"/>
              <a:gd name="connsiteY586" fmla="*/ 711 h 3453324"/>
              <a:gd name="connsiteX587" fmla="*/ 3536550 w 4395438"/>
              <a:gd name="connsiteY587" fmla="*/ 0 h 3453324"/>
              <a:gd name="connsiteX588" fmla="*/ 3653215 w 4395438"/>
              <a:gd name="connsiteY588" fmla="*/ 114531 h 3453324"/>
              <a:gd name="connsiteX589" fmla="*/ 3653927 w 4395438"/>
              <a:gd name="connsiteY589" fmla="*/ 1885852 h 3453324"/>
              <a:gd name="connsiteX590" fmla="*/ 3537262 w 4395438"/>
              <a:gd name="connsiteY590" fmla="*/ 2001806 h 3453324"/>
              <a:gd name="connsiteX591" fmla="*/ 2283821 w 4395438"/>
              <a:gd name="connsiteY591" fmla="*/ 2001806 h 3453324"/>
              <a:gd name="connsiteX592" fmla="*/ 884548 w 4395438"/>
              <a:gd name="connsiteY592" fmla="*/ 2001806 h 3453324"/>
              <a:gd name="connsiteX593" fmla="*/ 767885 w 4395438"/>
              <a:gd name="connsiteY593" fmla="*/ 1885852 h 3453324"/>
              <a:gd name="connsiteX594" fmla="*/ 767885 w 4395438"/>
              <a:gd name="connsiteY594" fmla="*/ 114531 h 3453324"/>
              <a:gd name="connsiteX595" fmla="*/ 884548 w 4395438"/>
              <a:gd name="connsiteY595" fmla="*/ 0 h 345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</a:cxnLst>
            <a:rect l="l" t="t" r="r" b="b"/>
            <a:pathLst>
              <a:path w="4395438" h="3453324">
                <a:moveTo>
                  <a:pt x="3437669" y="3099455"/>
                </a:moveTo>
                <a:cubicBezTo>
                  <a:pt x="3408503" y="3098032"/>
                  <a:pt x="3402812" y="3111549"/>
                  <a:pt x="3410637" y="3138581"/>
                </a:cubicBezTo>
                <a:cubicBezTo>
                  <a:pt x="3461145" y="3138581"/>
                  <a:pt x="3510229" y="3138581"/>
                  <a:pt x="3558603" y="3138581"/>
                </a:cubicBezTo>
                <a:cubicBezTo>
                  <a:pt x="3563583" y="3111549"/>
                  <a:pt x="3554334" y="3100167"/>
                  <a:pt x="3529437" y="3100878"/>
                </a:cubicBezTo>
                <a:cubicBezTo>
                  <a:pt x="3498847" y="3101589"/>
                  <a:pt x="3468258" y="3101589"/>
                  <a:pt x="3437669" y="3099455"/>
                </a:cubicBezTo>
                <a:close/>
                <a:moveTo>
                  <a:pt x="878146" y="3097321"/>
                </a:moveTo>
                <a:cubicBezTo>
                  <a:pt x="853959" y="3096609"/>
                  <a:pt x="846134" y="3110126"/>
                  <a:pt x="841866" y="3133601"/>
                </a:cubicBezTo>
                <a:cubicBezTo>
                  <a:pt x="897353" y="3133601"/>
                  <a:pt x="949995" y="3133601"/>
                  <a:pt x="1002637" y="3133601"/>
                </a:cubicBezTo>
                <a:cubicBezTo>
                  <a:pt x="1006193" y="3100878"/>
                  <a:pt x="1006193" y="3100167"/>
                  <a:pt x="981295" y="3099455"/>
                </a:cubicBezTo>
                <a:cubicBezTo>
                  <a:pt x="947149" y="3098032"/>
                  <a:pt x="913003" y="3098744"/>
                  <a:pt x="878146" y="3097321"/>
                </a:cubicBezTo>
                <a:close/>
                <a:moveTo>
                  <a:pt x="2575340" y="2971397"/>
                </a:moveTo>
                <a:cubicBezTo>
                  <a:pt x="2567926" y="2971097"/>
                  <a:pt x="2558411" y="2972475"/>
                  <a:pt x="2546318" y="2974965"/>
                </a:cubicBezTo>
                <a:cubicBezTo>
                  <a:pt x="2547029" y="2990615"/>
                  <a:pt x="2548452" y="3006976"/>
                  <a:pt x="2549163" y="3022627"/>
                </a:cubicBezTo>
                <a:cubicBezTo>
                  <a:pt x="2442457" y="3022627"/>
                  <a:pt x="2337885" y="3022627"/>
                  <a:pt x="2233313" y="3022627"/>
                </a:cubicBezTo>
                <a:cubicBezTo>
                  <a:pt x="2232602" y="3003420"/>
                  <a:pt x="2231891" y="2988481"/>
                  <a:pt x="2230468" y="2972831"/>
                </a:cubicBezTo>
                <a:cubicBezTo>
                  <a:pt x="2214818" y="2972831"/>
                  <a:pt x="2201301" y="2972831"/>
                  <a:pt x="2187074" y="2972831"/>
                </a:cubicBezTo>
                <a:cubicBezTo>
                  <a:pt x="2184940" y="2989192"/>
                  <a:pt x="2183517" y="3003420"/>
                  <a:pt x="2182805" y="3020493"/>
                </a:cubicBezTo>
                <a:cubicBezTo>
                  <a:pt x="2073254" y="3020493"/>
                  <a:pt x="1967260" y="3020493"/>
                  <a:pt x="1860554" y="3020493"/>
                </a:cubicBezTo>
                <a:cubicBezTo>
                  <a:pt x="1861265" y="3010533"/>
                  <a:pt x="1861976" y="3003420"/>
                  <a:pt x="1862687" y="2996306"/>
                </a:cubicBezTo>
                <a:cubicBezTo>
                  <a:pt x="1863399" y="2988481"/>
                  <a:pt x="1864110" y="2980656"/>
                  <a:pt x="1864822" y="2973542"/>
                </a:cubicBezTo>
                <a:cubicBezTo>
                  <a:pt x="1821428" y="2967851"/>
                  <a:pt x="1816448" y="2974253"/>
                  <a:pt x="1818582" y="3034720"/>
                </a:cubicBezTo>
                <a:cubicBezTo>
                  <a:pt x="2078234" y="3034720"/>
                  <a:pt x="2337885" y="3034720"/>
                  <a:pt x="2598248" y="3034720"/>
                </a:cubicBezTo>
                <a:cubicBezTo>
                  <a:pt x="2600916" y="2988304"/>
                  <a:pt x="2597581" y="2972297"/>
                  <a:pt x="2575340" y="2971397"/>
                </a:cubicBezTo>
                <a:close/>
                <a:moveTo>
                  <a:pt x="2524266" y="2757996"/>
                </a:moveTo>
                <a:cubicBezTo>
                  <a:pt x="2537070" y="2813483"/>
                  <a:pt x="2549875" y="2869682"/>
                  <a:pt x="2563391" y="2928726"/>
                </a:cubicBezTo>
                <a:cubicBezTo>
                  <a:pt x="2332906" y="2928726"/>
                  <a:pt x="2105266" y="2928726"/>
                  <a:pt x="1871224" y="2928726"/>
                </a:cubicBezTo>
                <a:cubicBezTo>
                  <a:pt x="1883317" y="2873950"/>
                  <a:pt x="1893277" y="2822020"/>
                  <a:pt x="1906081" y="2771512"/>
                </a:cubicBezTo>
                <a:cubicBezTo>
                  <a:pt x="1907505" y="2765822"/>
                  <a:pt x="1919598" y="2758708"/>
                  <a:pt x="1927422" y="2758708"/>
                </a:cubicBezTo>
                <a:cubicBezTo>
                  <a:pt x="2124473" y="2757996"/>
                  <a:pt x="2322235" y="2757996"/>
                  <a:pt x="2524266" y="2757996"/>
                </a:cubicBezTo>
                <a:close/>
                <a:moveTo>
                  <a:pt x="2431075" y="2735943"/>
                </a:moveTo>
                <a:cubicBezTo>
                  <a:pt x="2254655" y="2736654"/>
                  <a:pt x="2078234" y="2737366"/>
                  <a:pt x="1901813" y="2738789"/>
                </a:cubicBezTo>
                <a:cubicBezTo>
                  <a:pt x="1888297" y="2738789"/>
                  <a:pt x="1865533" y="2744480"/>
                  <a:pt x="1863399" y="2752304"/>
                </a:cubicBezTo>
                <a:cubicBezTo>
                  <a:pt x="1846326" y="2814905"/>
                  <a:pt x="1833521" y="2878218"/>
                  <a:pt x="1818582" y="2945798"/>
                </a:cubicBezTo>
                <a:cubicBezTo>
                  <a:pt x="2086770" y="2946510"/>
                  <a:pt x="2349267" y="2946510"/>
                  <a:pt x="2618166" y="2946510"/>
                </a:cubicBezTo>
                <a:cubicBezTo>
                  <a:pt x="2602516" y="2878929"/>
                  <a:pt x="2588289" y="2814194"/>
                  <a:pt x="2571927" y="2750882"/>
                </a:cubicBezTo>
                <a:cubicBezTo>
                  <a:pt x="2570505" y="2744480"/>
                  <a:pt x="2554143" y="2737366"/>
                  <a:pt x="2544895" y="2736654"/>
                </a:cubicBezTo>
                <a:cubicBezTo>
                  <a:pt x="2507192" y="2735231"/>
                  <a:pt x="2469490" y="2735943"/>
                  <a:pt x="2431075" y="2735943"/>
                </a:cubicBezTo>
                <a:close/>
                <a:moveTo>
                  <a:pt x="3009422" y="2574372"/>
                </a:moveTo>
                <a:cubicBezTo>
                  <a:pt x="3038588" y="2574283"/>
                  <a:pt x="3067755" y="2574817"/>
                  <a:pt x="3096921" y="2577307"/>
                </a:cubicBezTo>
                <a:cubicBezTo>
                  <a:pt x="3111149" y="2578729"/>
                  <a:pt x="3122531" y="2606473"/>
                  <a:pt x="3136047" y="2622124"/>
                </a:cubicBezTo>
                <a:cubicBezTo>
                  <a:pt x="3133201" y="2624969"/>
                  <a:pt x="3131067" y="2628526"/>
                  <a:pt x="3128933" y="2632794"/>
                </a:cubicBezTo>
                <a:cubicBezTo>
                  <a:pt x="3069178" y="2632794"/>
                  <a:pt x="3010133" y="2635639"/>
                  <a:pt x="2951090" y="2630660"/>
                </a:cubicBezTo>
                <a:cubicBezTo>
                  <a:pt x="2937573" y="2629237"/>
                  <a:pt x="2926903" y="2600071"/>
                  <a:pt x="2914809" y="2583709"/>
                </a:cubicBezTo>
                <a:cubicBezTo>
                  <a:pt x="2916944" y="2580864"/>
                  <a:pt x="2919789" y="2578018"/>
                  <a:pt x="2921923" y="2575173"/>
                </a:cubicBezTo>
                <a:cubicBezTo>
                  <a:pt x="2951089" y="2575173"/>
                  <a:pt x="2980256" y="2574461"/>
                  <a:pt x="3009422" y="2574372"/>
                </a:cubicBezTo>
                <a:close/>
                <a:moveTo>
                  <a:pt x="1309949" y="2573750"/>
                </a:moveTo>
                <a:cubicBezTo>
                  <a:pt x="1349075" y="2573750"/>
                  <a:pt x="1387489" y="2573750"/>
                  <a:pt x="1426615" y="2573750"/>
                </a:cubicBezTo>
                <a:cubicBezTo>
                  <a:pt x="1419501" y="2632794"/>
                  <a:pt x="1417367" y="2634928"/>
                  <a:pt x="1364014" y="2634928"/>
                </a:cubicBezTo>
                <a:cubicBezTo>
                  <a:pt x="1326311" y="2634928"/>
                  <a:pt x="1288608" y="2634928"/>
                  <a:pt x="1248060" y="2634928"/>
                </a:cubicBezTo>
                <a:cubicBezTo>
                  <a:pt x="1257308" y="2575884"/>
                  <a:pt x="1260153" y="2573750"/>
                  <a:pt x="1309949" y="2573750"/>
                </a:cubicBezTo>
                <a:close/>
                <a:moveTo>
                  <a:pt x="1128549" y="2573750"/>
                </a:moveTo>
                <a:cubicBezTo>
                  <a:pt x="1166964" y="2573039"/>
                  <a:pt x="1203955" y="2573750"/>
                  <a:pt x="1244503" y="2573750"/>
                </a:cubicBezTo>
                <a:cubicBezTo>
                  <a:pt x="1228141" y="2635640"/>
                  <a:pt x="1228141" y="2635640"/>
                  <a:pt x="1172654" y="2635640"/>
                </a:cubicBezTo>
                <a:cubicBezTo>
                  <a:pt x="1135663" y="2635640"/>
                  <a:pt x="1097960" y="2635640"/>
                  <a:pt x="1059546" y="2635640"/>
                </a:cubicBezTo>
                <a:cubicBezTo>
                  <a:pt x="1072351" y="2577307"/>
                  <a:pt x="1075908" y="2574462"/>
                  <a:pt x="1128549" y="2573750"/>
                </a:cubicBezTo>
                <a:close/>
                <a:moveTo>
                  <a:pt x="2633017" y="2573661"/>
                </a:moveTo>
                <a:cubicBezTo>
                  <a:pt x="2659071" y="2573572"/>
                  <a:pt x="2683613" y="2574106"/>
                  <a:pt x="2707800" y="2576596"/>
                </a:cubicBezTo>
                <a:cubicBezTo>
                  <a:pt x="2719181" y="2578018"/>
                  <a:pt x="2727718" y="2605762"/>
                  <a:pt x="2737677" y="2620701"/>
                </a:cubicBezTo>
                <a:cubicBezTo>
                  <a:pt x="2734832" y="2624969"/>
                  <a:pt x="2731986" y="2629237"/>
                  <a:pt x="2729852" y="2633506"/>
                </a:cubicBezTo>
                <a:cubicBezTo>
                  <a:pt x="2680768" y="2633506"/>
                  <a:pt x="2631682" y="2636351"/>
                  <a:pt x="2582598" y="2631372"/>
                </a:cubicBezTo>
                <a:cubicBezTo>
                  <a:pt x="2571216" y="2629949"/>
                  <a:pt x="2563391" y="2600782"/>
                  <a:pt x="2549163" y="2574462"/>
                </a:cubicBezTo>
                <a:cubicBezTo>
                  <a:pt x="2579397" y="2574462"/>
                  <a:pt x="2606962" y="2573750"/>
                  <a:pt x="2633017" y="2573661"/>
                </a:cubicBezTo>
                <a:close/>
                <a:moveTo>
                  <a:pt x="3206117" y="2573394"/>
                </a:moveTo>
                <a:cubicBezTo>
                  <a:pt x="3230481" y="2573216"/>
                  <a:pt x="3254846" y="2573749"/>
                  <a:pt x="3279033" y="2576595"/>
                </a:cubicBezTo>
                <a:cubicBezTo>
                  <a:pt x="3293260" y="2578018"/>
                  <a:pt x="3304642" y="2605762"/>
                  <a:pt x="3316735" y="2621412"/>
                </a:cubicBezTo>
                <a:cubicBezTo>
                  <a:pt x="3314601" y="2624968"/>
                  <a:pt x="3312467" y="2628526"/>
                  <a:pt x="3310332" y="2632082"/>
                </a:cubicBezTo>
                <a:cubicBezTo>
                  <a:pt x="3263382" y="2632082"/>
                  <a:pt x="3215720" y="2636350"/>
                  <a:pt x="3170192" y="2629948"/>
                </a:cubicBezTo>
                <a:cubicBezTo>
                  <a:pt x="3153830" y="2627814"/>
                  <a:pt x="3141026" y="2600782"/>
                  <a:pt x="3126087" y="2585843"/>
                </a:cubicBezTo>
                <a:cubicBezTo>
                  <a:pt x="3128221" y="2582286"/>
                  <a:pt x="3131067" y="2578729"/>
                  <a:pt x="3133201" y="2574461"/>
                </a:cubicBezTo>
                <a:cubicBezTo>
                  <a:pt x="3157387" y="2574461"/>
                  <a:pt x="3181752" y="2573572"/>
                  <a:pt x="3206117" y="2573394"/>
                </a:cubicBezTo>
                <a:close/>
                <a:moveTo>
                  <a:pt x="3560737" y="2573128"/>
                </a:moveTo>
                <a:cubicBezTo>
                  <a:pt x="3585279" y="2572861"/>
                  <a:pt x="3608399" y="2573395"/>
                  <a:pt x="3631163" y="2576596"/>
                </a:cubicBezTo>
                <a:cubicBezTo>
                  <a:pt x="3648948" y="2578730"/>
                  <a:pt x="3663175" y="2605051"/>
                  <a:pt x="3679536" y="2620702"/>
                </a:cubicBezTo>
                <a:cubicBezTo>
                  <a:pt x="3678113" y="2623547"/>
                  <a:pt x="3676691" y="2627104"/>
                  <a:pt x="3674556" y="2629949"/>
                </a:cubicBezTo>
                <a:cubicBezTo>
                  <a:pt x="3624049" y="2629949"/>
                  <a:pt x="3572830" y="2633506"/>
                  <a:pt x="3523034" y="2627815"/>
                </a:cubicBezTo>
                <a:cubicBezTo>
                  <a:pt x="3510229" y="2625681"/>
                  <a:pt x="3499559" y="2597226"/>
                  <a:pt x="3481774" y="2574462"/>
                </a:cubicBezTo>
                <a:cubicBezTo>
                  <a:pt x="3510229" y="2574462"/>
                  <a:pt x="3536194" y="2573395"/>
                  <a:pt x="3560737" y="2573128"/>
                </a:cubicBezTo>
                <a:close/>
                <a:moveTo>
                  <a:pt x="1497752" y="2573039"/>
                </a:moveTo>
                <a:cubicBezTo>
                  <a:pt x="1535455" y="2573039"/>
                  <a:pt x="1572447" y="2573039"/>
                  <a:pt x="1610149" y="2573039"/>
                </a:cubicBezTo>
                <a:cubicBezTo>
                  <a:pt x="1608015" y="2632795"/>
                  <a:pt x="1605170" y="2634929"/>
                  <a:pt x="1551817" y="2634929"/>
                </a:cubicBezTo>
                <a:cubicBezTo>
                  <a:pt x="1512692" y="2634929"/>
                  <a:pt x="1474277" y="2634929"/>
                  <a:pt x="1432306" y="2634929"/>
                </a:cubicBezTo>
                <a:cubicBezTo>
                  <a:pt x="1447245" y="2573751"/>
                  <a:pt x="1447245" y="2573751"/>
                  <a:pt x="1497752" y="2573039"/>
                </a:cubicBezTo>
                <a:close/>
                <a:moveTo>
                  <a:pt x="812699" y="2573039"/>
                </a:moveTo>
                <a:cubicBezTo>
                  <a:pt x="894508" y="2573039"/>
                  <a:pt x="975604" y="2573039"/>
                  <a:pt x="1058124" y="2573039"/>
                </a:cubicBezTo>
                <a:cubicBezTo>
                  <a:pt x="1046030" y="2629949"/>
                  <a:pt x="1041050" y="2634929"/>
                  <a:pt x="991254" y="2634929"/>
                </a:cubicBezTo>
                <a:cubicBezTo>
                  <a:pt x="917983" y="2634929"/>
                  <a:pt x="844000" y="2634929"/>
                  <a:pt x="770731" y="2634929"/>
                </a:cubicBezTo>
                <a:cubicBezTo>
                  <a:pt x="759348" y="2634929"/>
                  <a:pt x="747965" y="2634217"/>
                  <a:pt x="735872" y="2633506"/>
                </a:cubicBezTo>
                <a:cubicBezTo>
                  <a:pt x="754368" y="2577307"/>
                  <a:pt x="759348" y="2573039"/>
                  <a:pt x="812699" y="2573039"/>
                </a:cubicBezTo>
                <a:close/>
                <a:moveTo>
                  <a:pt x="2811838" y="2572683"/>
                </a:moveTo>
                <a:cubicBezTo>
                  <a:pt x="2836914" y="2572505"/>
                  <a:pt x="2860389" y="2573038"/>
                  <a:pt x="2883509" y="2575884"/>
                </a:cubicBezTo>
                <a:cubicBezTo>
                  <a:pt x="2897736" y="2578018"/>
                  <a:pt x="2908407" y="2605762"/>
                  <a:pt x="2921211" y="2621412"/>
                </a:cubicBezTo>
                <a:cubicBezTo>
                  <a:pt x="2919077" y="2624969"/>
                  <a:pt x="2916943" y="2628526"/>
                  <a:pt x="2914808" y="2631371"/>
                </a:cubicBezTo>
                <a:cubicBezTo>
                  <a:pt x="2864301" y="2631371"/>
                  <a:pt x="2813794" y="2634217"/>
                  <a:pt x="2763998" y="2629237"/>
                </a:cubicBezTo>
                <a:cubicBezTo>
                  <a:pt x="2752616" y="2627815"/>
                  <a:pt x="2744791" y="2597937"/>
                  <a:pt x="2730563" y="2573750"/>
                </a:cubicBezTo>
                <a:cubicBezTo>
                  <a:pt x="2760085" y="2573750"/>
                  <a:pt x="2786762" y="2572861"/>
                  <a:pt x="2811838" y="2572683"/>
                </a:cubicBezTo>
                <a:close/>
                <a:moveTo>
                  <a:pt x="3382004" y="2572416"/>
                </a:moveTo>
                <a:cubicBezTo>
                  <a:pt x="3404412" y="2572149"/>
                  <a:pt x="3426643" y="2572683"/>
                  <a:pt x="3448339" y="2575884"/>
                </a:cubicBezTo>
                <a:cubicBezTo>
                  <a:pt x="3466836" y="2578729"/>
                  <a:pt x="3482486" y="2604339"/>
                  <a:pt x="3499559" y="2619278"/>
                </a:cubicBezTo>
                <a:cubicBezTo>
                  <a:pt x="3497424" y="2622835"/>
                  <a:pt x="3495291" y="2626392"/>
                  <a:pt x="3493156" y="2630660"/>
                </a:cubicBezTo>
                <a:cubicBezTo>
                  <a:pt x="3443360" y="2630660"/>
                  <a:pt x="3393564" y="2634217"/>
                  <a:pt x="3343768" y="2628525"/>
                </a:cubicBezTo>
                <a:cubicBezTo>
                  <a:pt x="3330252" y="2627103"/>
                  <a:pt x="3318870" y="2599359"/>
                  <a:pt x="3306776" y="2582998"/>
                </a:cubicBezTo>
                <a:cubicBezTo>
                  <a:pt x="3310333" y="2579441"/>
                  <a:pt x="3312467" y="2576595"/>
                  <a:pt x="3314602" y="2573750"/>
                </a:cubicBezTo>
                <a:cubicBezTo>
                  <a:pt x="3337010" y="2573750"/>
                  <a:pt x="3359596" y="2572683"/>
                  <a:pt x="3382004" y="2572416"/>
                </a:cubicBezTo>
                <a:close/>
                <a:moveTo>
                  <a:pt x="1677731" y="2572327"/>
                </a:moveTo>
                <a:cubicBezTo>
                  <a:pt x="1951609" y="2572327"/>
                  <a:pt x="2225488" y="2572327"/>
                  <a:pt x="2499367" y="2573039"/>
                </a:cubicBezTo>
                <a:cubicBezTo>
                  <a:pt x="2545606" y="2573039"/>
                  <a:pt x="2548452" y="2576595"/>
                  <a:pt x="2544895" y="2631372"/>
                </a:cubicBezTo>
                <a:cubicBezTo>
                  <a:pt x="2237582" y="2631372"/>
                  <a:pt x="1930980" y="2631372"/>
                  <a:pt x="1623666" y="2631372"/>
                </a:cubicBezTo>
                <a:cubicBezTo>
                  <a:pt x="1625089" y="2575884"/>
                  <a:pt x="1627223" y="2572327"/>
                  <a:pt x="1677731" y="2572327"/>
                </a:cubicBezTo>
                <a:close/>
                <a:moveTo>
                  <a:pt x="2263902" y="2505458"/>
                </a:moveTo>
                <a:cubicBezTo>
                  <a:pt x="2323658" y="2505458"/>
                  <a:pt x="2374166" y="2505458"/>
                  <a:pt x="2426096" y="2505458"/>
                </a:cubicBezTo>
                <a:cubicBezTo>
                  <a:pt x="2428941" y="2521108"/>
                  <a:pt x="2431076" y="2536047"/>
                  <a:pt x="2434632" y="2557388"/>
                </a:cubicBezTo>
                <a:cubicBezTo>
                  <a:pt x="2382702" y="2557388"/>
                  <a:pt x="2333617" y="2559522"/>
                  <a:pt x="2285243" y="2555254"/>
                </a:cubicBezTo>
                <a:cubicBezTo>
                  <a:pt x="2278130" y="2554543"/>
                  <a:pt x="2272439" y="2526799"/>
                  <a:pt x="2263902" y="2505458"/>
                </a:cubicBezTo>
                <a:close/>
                <a:moveTo>
                  <a:pt x="2698462" y="2504213"/>
                </a:moveTo>
                <a:cubicBezTo>
                  <a:pt x="2723271" y="2504213"/>
                  <a:pt x="2747991" y="2504747"/>
                  <a:pt x="2772533" y="2506881"/>
                </a:cubicBezTo>
                <a:cubicBezTo>
                  <a:pt x="2780359" y="2507592"/>
                  <a:pt x="2786050" y="2535336"/>
                  <a:pt x="2796721" y="2558100"/>
                </a:cubicBezTo>
                <a:cubicBezTo>
                  <a:pt x="2741945" y="2558100"/>
                  <a:pt x="2697840" y="2560945"/>
                  <a:pt x="2654446" y="2555965"/>
                </a:cubicBezTo>
                <a:cubicBezTo>
                  <a:pt x="2640930" y="2554542"/>
                  <a:pt x="2629548" y="2531068"/>
                  <a:pt x="2616743" y="2518263"/>
                </a:cubicBezTo>
                <a:cubicBezTo>
                  <a:pt x="2618878" y="2513995"/>
                  <a:pt x="2621723" y="2509015"/>
                  <a:pt x="2623857" y="2504746"/>
                </a:cubicBezTo>
                <a:cubicBezTo>
                  <a:pt x="2648755" y="2504746"/>
                  <a:pt x="2673653" y="2504213"/>
                  <a:pt x="2698462" y="2504213"/>
                </a:cubicBezTo>
                <a:close/>
                <a:moveTo>
                  <a:pt x="3520100" y="2503680"/>
                </a:moveTo>
                <a:cubicBezTo>
                  <a:pt x="3543308" y="2503502"/>
                  <a:pt x="3566428" y="2504036"/>
                  <a:pt x="3589192" y="2506882"/>
                </a:cubicBezTo>
                <a:cubicBezTo>
                  <a:pt x="3604842" y="2509015"/>
                  <a:pt x="3617647" y="2533202"/>
                  <a:pt x="3632586" y="2547429"/>
                </a:cubicBezTo>
                <a:cubicBezTo>
                  <a:pt x="3629739" y="2550275"/>
                  <a:pt x="3627606" y="2554543"/>
                  <a:pt x="3626183" y="2558100"/>
                </a:cubicBezTo>
                <a:cubicBezTo>
                  <a:pt x="3580655" y="2558100"/>
                  <a:pt x="3534416" y="2561657"/>
                  <a:pt x="3490311" y="2555966"/>
                </a:cubicBezTo>
                <a:cubicBezTo>
                  <a:pt x="3473949" y="2553831"/>
                  <a:pt x="3460433" y="2528934"/>
                  <a:pt x="3445494" y="2514706"/>
                </a:cubicBezTo>
                <a:cubicBezTo>
                  <a:pt x="3446917" y="2511149"/>
                  <a:pt x="3449051" y="2507593"/>
                  <a:pt x="3450474" y="2504747"/>
                </a:cubicBezTo>
                <a:cubicBezTo>
                  <a:pt x="3473594" y="2504747"/>
                  <a:pt x="3496891" y="2503858"/>
                  <a:pt x="3520100" y="2503680"/>
                </a:cubicBezTo>
                <a:close/>
                <a:moveTo>
                  <a:pt x="2450993" y="2503324"/>
                </a:moveTo>
                <a:cubicBezTo>
                  <a:pt x="2495810" y="2503324"/>
                  <a:pt x="2540627" y="2501901"/>
                  <a:pt x="2585443" y="2504035"/>
                </a:cubicBezTo>
                <a:cubicBezTo>
                  <a:pt x="2618166" y="2505458"/>
                  <a:pt x="2606784" y="2533913"/>
                  <a:pt x="2612475" y="2558099"/>
                </a:cubicBezTo>
                <a:cubicBezTo>
                  <a:pt x="2562679" y="2558099"/>
                  <a:pt x="2515729" y="2560944"/>
                  <a:pt x="2469489" y="2555965"/>
                </a:cubicBezTo>
                <a:cubicBezTo>
                  <a:pt x="2458819" y="2554543"/>
                  <a:pt x="2450282" y="2528222"/>
                  <a:pt x="2441034" y="2513283"/>
                </a:cubicBezTo>
                <a:cubicBezTo>
                  <a:pt x="2444591" y="2509727"/>
                  <a:pt x="2448148" y="2506881"/>
                  <a:pt x="2450993" y="2503324"/>
                </a:cubicBezTo>
                <a:close/>
                <a:moveTo>
                  <a:pt x="3345102" y="2502969"/>
                </a:moveTo>
                <a:cubicBezTo>
                  <a:pt x="3367777" y="2502791"/>
                  <a:pt x="3390363" y="2503325"/>
                  <a:pt x="3412771" y="2506171"/>
                </a:cubicBezTo>
                <a:cubicBezTo>
                  <a:pt x="3428421" y="2508304"/>
                  <a:pt x="3440515" y="2533202"/>
                  <a:pt x="3454030" y="2547429"/>
                </a:cubicBezTo>
                <a:cubicBezTo>
                  <a:pt x="3451896" y="2550275"/>
                  <a:pt x="3449762" y="2553832"/>
                  <a:pt x="3447628" y="2558100"/>
                </a:cubicBezTo>
                <a:cubicBezTo>
                  <a:pt x="3402811" y="2558100"/>
                  <a:pt x="3357995" y="2561657"/>
                  <a:pt x="3313890" y="2555967"/>
                </a:cubicBezTo>
                <a:cubicBezTo>
                  <a:pt x="3298240" y="2553832"/>
                  <a:pt x="3284724" y="2529645"/>
                  <a:pt x="3270496" y="2516129"/>
                </a:cubicBezTo>
                <a:cubicBezTo>
                  <a:pt x="3272631" y="2511861"/>
                  <a:pt x="3274764" y="2508304"/>
                  <a:pt x="3276899" y="2504036"/>
                </a:cubicBezTo>
                <a:cubicBezTo>
                  <a:pt x="3299663" y="2504036"/>
                  <a:pt x="3322427" y="2503147"/>
                  <a:pt x="3345102" y="2502969"/>
                </a:cubicBezTo>
                <a:close/>
                <a:moveTo>
                  <a:pt x="3106969" y="2502791"/>
                </a:moveTo>
                <a:cubicBezTo>
                  <a:pt x="3149741" y="2502791"/>
                  <a:pt x="3192245" y="2503325"/>
                  <a:pt x="3234928" y="2505459"/>
                </a:cubicBezTo>
                <a:cubicBezTo>
                  <a:pt x="3249866" y="2506170"/>
                  <a:pt x="3264094" y="2531779"/>
                  <a:pt x="3278321" y="2546007"/>
                </a:cubicBezTo>
                <a:cubicBezTo>
                  <a:pt x="3276187" y="2550275"/>
                  <a:pt x="3274053" y="2554543"/>
                  <a:pt x="3271919" y="2558100"/>
                </a:cubicBezTo>
                <a:cubicBezTo>
                  <a:pt x="3242041" y="2558100"/>
                  <a:pt x="3212164" y="2558100"/>
                  <a:pt x="3181574" y="2558100"/>
                </a:cubicBezTo>
                <a:cubicBezTo>
                  <a:pt x="3131778" y="2558100"/>
                  <a:pt x="3081982" y="2558100"/>
                  <a:pt x="3032897" y="2558100"/>
                </a:cubicBezTo>
                <a:cubicBezTo>
                  <a:pt x="2987369" y="2558100"/>
                  <a:pt x="2985947" y="2557389"/>
                  <a:pt x="2977410" y="2503324"/>
                </a:cubicBezTo>
                <a:cubicBezTo>
                  <a:pt x="3021160" y="2503324"/>
                  <a:pt x="3064198" y="2502791"/>
                  <a:pt x="3106969" y="2502791"/>
                </a:cubicBezTo>
                <a:close/>
                <a:moveTo>
                  <a:pt x="2165555" y="2502791"/>
                </a:moveTo>
                <a:cubicBezTo>
                  <a:pt x="2189920" y="2502791"/>
                  <a:pt x="2213751" y="2503325"/>
                  <a:pt x="2237582" y="2505459"/>
                </a:cubicBezTo>
                <a:cubicBezTo>
                  <a:pt x="2246118" y="2506882"/>
                  <a:pt x="2251098" y="2534625"/>
                  <a:pt x="2261769" y="2558100"/>
                </a:cubicBezTo>
                <a:cubicBezTo>
                  <a:pt x="2202013" y="2558100"/>
                  <a:pt x="2156485" y="2560234"/>
                  <a:pt x="2110246" y="2557389"/>
                </a:cubicBezTo>
                <a:cubicBezTo>
                  <a:pt x="2071120" y="2555255"/>
                  <a:pt x="2097441" y="2526088"/>
                  <a:pt x="2090327" y="2503324"/>
                </a:cubicBezTo>
                <a:cubicBezTo>
                  <a:pt x="2116292" y="2503324"/>
                  <a:pt x="2141190" y="2502791"/>
                  <a:pt x="2165555" y="2502791"/>
                </a:cubicBezTo>
                <a:close/>
                <a:moveTo>
                  <a:pt x="1957301" y="2502613"/>
                </a:moveTo>
                <a:cubicBezTo>
                  <a:pt x="1994291" y="2502613"/>
                  <a:pt x="2031994" y="2502613"/>
                  <a:pt x="2068274" y="2502613"/>
                </a:cubicBezTo>
                <a:cubicBezTo>
                  <a:pt x="2077522" y="2556677"/>
                  <a:pt x="2076810" y="2558811"/>
                  <a:pt x="2028438" y="2558811"/>
                </a:cubicBezTo>
                <a:cubicBezTo>
                  <a:pt x="1990023" y="2558811"/>
                  <a:pt x="1951609" y="2558811"/>
                  <a:pt x="1913195" y="2558811"/>
                </a:cubicBezTo>
                <a:cubicBezTo>
                  <a:pt x="1908927" y="2504747"/>
                  <a:pt x="1910349" y="2503325"/>
                  <a:pt x="1957301" y="2502613"/>
                </a:cubicBezTo>
                <a:close/>
                <a:moveTo>
                  <a:pt x="1775900" y="2502613"/>
                </a:moveTo>
                <a:cubicBezTo>
                  <a:pt x="1813602" y="2502613"/>
                  <a:pt x="1851305" y="2502613"/>
                  <a:pt x="1891142" y="2502613"/>
                </a:cubicBezTo>
                <a:cubicBezTo>
                  <a:pt x="1895410" y="2557388"/>
                  <a:pt x="1894698" y="2558100"/>
                  <a:pt x="1846326" y="2558100"/>
                </a:cubicBezTo>
                <a:cubicBezTo>
                  <a:pt x="1808623" y="2558100"/>
                  <a:pt x="1770920" y="2558100"/>
                  <a:pt x="1733928" y="2558100"/>
                </a:cubicBezTo>
                <a:cubicBezTo>
                  <a:pt x="1727526" y="2507592"/>
                  <a:pt x="1731083" y="2502613"/>
                  <a:pt x="1775900" y="2502613"/>
                </a:cubicBezTo>
                <a:close/>
                <a:moveTo>
                  <a:pt x="1599478" y="2502613"/>
                </a:moveTo>
                <a:cubicBezTo>
                  <a:pt x="1637181" y="2502613"/>
                  <a:pt x="1674173" y="2502613"/>
                  <a:pt x="1711164" y="2502613"/>
                </a:cubicBezTo>
                <a:cubicBezTo>
                  <a:pt x="1717566" y="2552409"/>
                  <a:pt x="1713298" y="2558100"/>
                  <a:pt x="1668482" y="2558100"/>
                </a:cubicBezTo>
                <a:cubicBezTo>
                  <a:pt x="1628645" y="2558100"/>
                  <a:pt x="1589519" y="2558100"/>
                  <a:pt x="1549682" y="2558100"/>
                </a:cubicBezTo>
                <a:cubicBezTo>
                  <a:pt x="1553239" y="2504747"/>
                  <a:pt x="1554662" y="2502613"/>
                  <a:pt x="1599478" y="2502613"/>
                </a:cubicBezTo>
                <a:close/>
                <a:moveTo>
                  <a:pt x="1420213" y="2502613"/>
                </a:moveTo>
                <a:cubicBezTo>
                  <a:pt x="1457915" y="2502613"/>
                  <a:pt x="1495618" y="2502613"/>
                  <a:pt x="1536166" y="2502613"/>
                </a:cubicBezTo>
                <a:cubicBezTo>
                  <a:pt x="1531187" y="2557388"/>
                  <a:pt x="1530475" y="2558100"/>
                  <a:pt x="1484236" y="2558100"/>
                </a:cubicBezTo>
                <a:cubicBezTo>
                  <a:pt x="1445822" y="2558100"/>
                  <a:pt x="1406697" y="2558100"/>
                  <a:pt x="1367571" y="2558100"/>
                </a:cubicBezTo>
                <a:cubicBezTo>
                  <a:pt x="1371128" y="2506170"/>
                  <a:pt x="1374685" y="2502613"/>
                  <a:pt x="1420213" y="2502613"/>
                </a:cubicBezTo>
                <a:close/>
                <a:moveTo>
                  <a:pt x="1240947" y="2502613"/>
                </a:moveTo>
                <a:cubicBezTo>
                  <a:pt x="1279361" y="2502613"/>
                  <a:pt x="1318487" y="2502613"/>
                  <a:pt x="1357613" y="2502613"/>
                </a:cubicBezTo>
                <a:cubicBezTo>
                  <a:pt x="1349076" y="2557388"/>
                  <a:pt x="1347653" y="2558100"/>
                  <a:pt x="1300703" y="2558100"/>
                </a:cubicBezTo>
                <a:cubicBezTo>
                  <a:pt x="1261577" y="2558100"/>
                  <a:pt x="1223163" y="2558100"/>
                  <a:pt x="1184037" y="2558100"/>
                </a:cubicBezTo>
                <a:cubicBezTo>
                  <a:pt x="1191863" y="2506881"/>
                  <a:pt x="1196130" y="2502613"/>
                  <a:pt x="1240947" y="2502613"/>
                </a:cubicBezTo>
                <a:close/>
                <a:moveTo>
                  <a:pt x="2870348" y="2502257"/>
                </a:moveTo>
                <a:cubicBezTo>
                  <a:pt x="2893289" y="2502079"/>
                  <a:pt x="2916231" y="2502612"/>
                  <a:pt x="2938995" y="2505458"/>
                </a:cubicBezTo>
                <a:cubicBezTo>
                  <a:pt x="2952512" y="2506881"/>
                  <a:pt x="2963182" y="2533202"/>
                  <a:pt x="2975275" y="2547429"/>
                </a:cubicBezTo>
                <a:cubicBezTo>
                  <a:pt x="2972430" y="2550986"/>
                  <a:pt x="2968873" y="2554543"/>
                  <a:pt x="2966027" y="2558100"/>
                </a:cubicBezTo>
                <a:cubicBezTo>
                  <a:pt x="2921211" y="2558100"/>
                  <a:pt x="2875683" y="2561657"/>
                  <a:pt x="2831578" y="2555966"/>
                </a:cubicBezTo>
                <a:cubicBezTo>
                  <a:pt x="2817351" y="2553831"/>
                  <a:pt x="2805969" y="2528222"/>
                  <a:pt x="2793875" y="2513283"/>
                </a:cubicBezTo>
                <a:cubicBezTo>
                  <a:pt x="2796721" y="2509726"/>
                  <a:pt x="2799566" y="2506170"/>
                  <a:pt x="2801701" y="2503324"/>
                </a:cubicBezTo>
                <a:cubicBezTo>
                  <a:pt x="2824464" y="2503324"/>
                  <a:pt x="2847406" y="2502435"/>
                  <a:pt x="2870348" y="2502257"/>
                </a:cubicBezTo>
                <a:close/>
                <a:moveTo>
                  <a:pt x="1060969" y="2501190"/>
                </a:moveTo>
                <a:cubicBezTo>
                  <a:pt x="1099383" y="2504747"/>
                  <a:pt x="1138509" y="2501901"/>
                  <a:pt x="1177634" y="2501901"/>
                </a:cubicBezTo>
                <a:cubicBezTo>
                  <a:pt x="1166252" y="2555966"/>
                  <a:pt x="1164118" y="2557389"/>
                  <a:pt x="1115745" y="2558100"/>
                </a:cubicBezTo>
                <a:cubicBezTo>
                  <a:pt x="1078754" y="2558100"/>
                  <a:pt x="1041050" y="2558100"/>
                  <a:pt x="998368" y="2558100"/>
                </a:cubicBezTo>
                <a:cubicBezTo>
                  <a:pt x="1006905" y="2519685"/>
                  <a:pt x="1021132" y="2498344"/>
                  <a:pt x="1060969" y="2501190"/>
                </a:cubicBezTo>
                <a:close/>
                <a:moveTo>
                  <a:pt x="857515" y="2501190"/>
                </a:moveTo>
                <a:cubicBezTo>
                  <a:pt x="903043" y="2504747"/>
                  <a:pt x="949282" y="2501901"/>
                  <a:pt x="995522" y="2501901"/>
                </a:cubicBezTo>
                <a:cubicBezTo>
                  <a:pt x="986985" y="2550986"/>
                  <a:pt x="979872" y="2557389"/>
                  <a:pt x="935055" y="2557389"/>
                </a:cubicBezTo>
                <a:cubicBezTo>
                  <a:pt x="884548" y="2558100"/>
                  <a:pt x="834041" y="2558100"/>
                  <a:pt x="780688" y="2558100"/>
                </a:cubicBezTo>
                <a:cubicBezTo>
                  <a:pt x="792781" y="2513283"/>
                  <a:pt x="816967" y="2498344"/>
                  <a:pt x="857515" y="2501190"/>
                </a:cubicBezTo>
                <a:close/>
                <a:moveTo>
                  <a:pt x="2189208" y="2440011"/>
                </a:moveTo>
                <a:cubicBezTo>
                  <a:pt x="2239004" y="2440011"/>
                  <a:pt x="2287378" y="2440011"/>
                  <a:pt x="2338596" y="2440011"/>
                </a:cubicBezTo>
                <a:cubicBezTo>
                  <a:pt x="2340731" y="2453528"/>
                  <a:pt x="2342865" y="2465620"/>
                  <a:pt x="2345710" y="2483405"/>
                </a:cubicBezTo>
                <a:cubicBezTo>
                  <a:pt x="2293780" y="2483405"/>
                  <a:pt x="2243272" y="2483405"/>
                  <a:pt x="2189208" y="2483405"/>
                </a:cubicBezTo>
                <a:cubicBezTo>
                  <a:pt x="2189208" y="2469178"/>
                  <a:pt x="2189208" y="2457084"/>
                  <a:pt x="2189208" y="2440011"/>
                </a:cubicBezTo>
                <a:close/>
                <a:moveTo>
                  <a:pt x="3481329" y="2439211"/>
                </a:moveTo>
                <a:cubicBezTo>
                  <a:pt x="3504360" y="2439122"/>
                  <a:pt x="3527301" y="2439656"/>
                  <a:pt x="3550065" y="2442146"/>
                </a:cubicBezTo>
                <a:cubicBezTo>
                  <a:pt x="3563581" y="2443568"/>
                  <a:pt x="3574252" y="2467044"/>
                  <a:pt x="3592036" y="2486962"/>
                </a:cubicBezTo>
                <a:cubicBezTo>
                  <a:pt x="3535837" y="2486962"/>
                  <a:pt x="3490310" y="2489807"/>
                  <a:pt x="3445494" y="2485539"/>
                </a:cubicBezTo>
                <a:cubicBezTo>
                  <a:pt x="3431977" y="2484117"/>
                  <a:pt x="3420595" y="2462064"/>
                  <a:pt x="3408502" y="2449259"/>
                </a:cubicBezTo>
                <a:cubicBezTo>
                  <a:pt x="3409925" y="2446414"/>
                  <a:pt x="3411348" y="2442857"/>
                  <a:pt x="3412059" y="2440012"/>
                </a:cubicBezTo>
                <a:cubicBezTo>
                  <a:pt x="3435179" y="2440012"/>
                  <a:pt x="3458298" y="2439300"/>
                  <a:pt x="3481329" y="2439211"/>
                </a:cubicBezTo>
                <a:close/>
                <a:moveTo>
                  <a:pt x="2599582" y="2438767"/>
                </a:moveTo>
                <a:cubicBezTo>
                  <a:pt x="2622790" y="2438767"/>
                  <a:pt x="2645910" y="2439301"/>
                  <a:pt x="2668674" y="2441435"/>
                </a:cubicBezTo>
                <a:cubicBezTo>
                  <a:pt x="2678633" y="2441435"/>
                  <a:pt x="2685747" y="2466332"/>
                  <a:pt x="2697840" y="2487673"/>
                </a:cubicBezTo>
                <a:cubicBezTo>
                  <a:pt x="2643064" y="2487673"/>
                  <a:pt x="2598248" y="2489808"/>
                  <a:pt x="2553431" y="2486251"/>
                </a:cubicBezTo>
                <a:cubicBezTo>
                  <a:pt x="2542049" y="2485540"/>
                  <a:pt x="2532801" y="2462776"/>
                  <a:pt x="2522842" y="2450682"/>
                </a:cubicBezTo>
                <a:cubicBezTo>
                  <a:pt x="2524976" y="2447126"/>
                  <a:pt x="2527821" y="2443569"/>
                  <a:pt x="2529956" y="2439300"/>
                </a:cubicBezTo>
                <a:cubicBezTo>
                  <a:pt x="2553076" y="2439300"/>
                  <a:pt x="2576373" y="2438767"/>
                  <a:pt x="2599582" y="2438767"/>
                </a:cubicBezTo>
                <a:close/>
                <a:moveTo>
                  <a:pt x="2768889" y="2438500"/>
                </a:moveTo>
                <a:cubicBezTo>
                  <a:pt x="2791564" y="2438412"/>
                  <a:pt x="2814150" y="2438945"/>
                  <a:pt x="2836558" y="2441435"/>
                </a:cubicBezTo>
                <a:cubicBezTo>
                  <a:pt x="2847229" y="2442857"/>
                  <a:pt x="2855766" y="2467044"/>
                  <a:pt x="2865725" y="2480560"/>
                </a:cubicBezTo>
                <a:cubicBezTo>
                  <a:pt x="2861457" y="2482694"/>
                  <a:pt x="2858611" y="2485540"/>
                  <a:pt x="2855054" y="2488385"/>
                </a:cubicBezTo>
                <a:cubicBezTo>
                  <a:pt x="2818774" y="2488385"/>
                  <a:pt x="2782495" y="2488385"/>
                  <a:pt x="2746214" y="2488385"/>
                </a:cubicBezTo>
                <a:cubicBezTo>
                  <a:pt x="2705665" y="2488385"/>
                  <a:pt x="2705665" y="2487674"/>
                  <a:pt x="2700686" y="2439301"/>
                </a:cubicBezTo>
                <a:cubicBezTo>
                  <a:pt x="2723450" y="2439301"/>
                  <a:pt x="2746214" y="2438589"/>
                  <a:pt x="2768889" y="2438500"/>
                </a:cubicBezTo>
                <a:close/>
                <a:moveTo>
                  <a:pt x="2428497" y="2437077"/>
                </a:moveTo>
                <a:cubicBezTo>
                  <a:pt x="2450816" y="2436988"/>
                  <a:pt x="2473046" y="2437522"/>
                  <a:pt x="2495099" y="2440012"/>
                </a:cubicBezTo>
                <a:cubicBezTo>
                  <a:pt x="2505770" y="2440723"/>
                  <a:pt x="2513595" y="2464910"/>
                  <a:pt x="2522843" y="2478426"/>
                </a:cubicBezTo>
                <a:cubicBezTo>
                  <a:pt x="2520708" y="2481271"/>
                  <a:pt x="2517863" y="2484828"/>
                  <a:pt x="2515729" y="2487674"/>
                </a:cubicBezTo>
                <a:cubicBezTo>
                  <a:pt x="2470201" y="2487674"/>
                  <a:pt x="2423962" y="2489808"/>
                  <a:pt x="2378434" y="2485539"/>
                </a:cubicBezTo>
                <a:cubicBezTo>
                  <a:pt x="2369186" y="2484828"/>
                  <a:pt x="2361361" y="2460642"/>
                  <a:pt x="2352824" y="2447125"/>
                </a:cubicBezTo>
                <a:cubicBezTo>
                  <a:pt x="2355670" y="2444280"/>
                  <a:pt x="2358515" y="2441434"/>
                  <a:pt x="2361361" y="2437878"/>
                </a:cubicBezTo>
                <a:cubicBezTo>
                  <a:pt x="2383769" y="2437878"/>
                  <a:pt x="2406177" y="2437166"/>
                  <a:pt x="2428497" y="2437077"/>
                </a:cubicBezTo>
                <a:close/>
                <a:moveTo>
                  <a:pt x="3101634" y="2436722"/>
                </a:moveTo>
                <a:cubicBezTo>
                  <a:pt x="3123597" y="2436455"/>
                  <a:pt x="3144227" y="2436811"/>
                  <a:pt x="3164501" y="2439301"/>
                </a:cubicBezTo>
                <a:cubicBezTo>
                  <a:pt x="3180863" y="2441435"/>
                  <a:pt x="3194379" y="2460642"/>
                  <a:pt x="3209318" y="2472735"/>
                </a:cubicBezTo>
                <a:cubicBezTo>
                  <a:pt x="3207183" y="2477003"/>
                  <a:pt x="3205761" y="2481271"/>
                  <a:pt x="3203626" y="2485540"/>
                </a:cubicBezTo>
                <a:cubicBezTo>
                  <a:pt x="3155254" y="2485540"/>
                  <a:pt x="3106880" y="2487674"/>
                  <a:pt x="3059218" y="2483406"/>
                </a:cubicBezTo>
                <a:cubicBezTo>
                  <a:pt x="3049970" y="2483406"/>
                  <a:pt x="3042856" y="2459219"/>
                  <a:pt x="3030763" y="2437878"/>
                </a:cubicBezTo>
                <a:cubicBezTo>
                  <a:pt x="3056373" y="2437878"/>
                  <a:pt x="3079670" y="2436989"/>
                  <a:pt x="3101634" y="2436722"/>
                </a:cubicBezTo>
                <a:close/>
                <a:moveTo>
                  <a:pt x="2934639" y="2436722"/>
                </a:moveTo>
                <a:cubicBezTo>
                  <a:pt x="2955714" y="2436455"/>
                  <a:pt x="2976699" y="2436811"/>
                  <a:pt x="2997329" y="2439301"/>
                </a:cubicBezTo>
                <a:cubicBezTo>
                  <a:pt x="3012268" y="2441435"/>
                  <a:pt x="3024362" y="2462776"/>
                  <a:pt x="3037877" y="2475580"/>
                </a:cubicBezTo>
                <a:cubicBezTo>
                  <a:pt x="3035743" y="2479138"/>
                  <a:pt x="3032897" y="2483406"/>
                  <a:pt x="3030764" y="2486962"/>
                </a:cubicBezTo>
                <a:cubicBezTo>
                  <a:pt x="2985236" y="2486962"/>
                  <a:pt x="2939708" y="2489808"/>
                  <a:pt x="2894891" y="2484829"/>
                </a:cubicBezTo>
                <a:cubicBezTo>
                  <a:pt x="2882798" y="2483406"/>
                  <a:pt x="2873550" y="2460642"/>
                  <a:pt x="2862879" y="2447126"/>
                </a:cubicBezTo>
                <a:cubicBezTo>
                  <a:pt x="2866436" y="2444992"/>
                  <a:pt x="2869281" y="2441435"/>
                  <a:pt x="2871416" y="2437878"/>
                </a:cubicBezTo>
                <a:cubicBezTo>
                  <a:pt x="2892401" y="2437878"/>
                  <a:pt x="2913565" y="2436989"/>
                  <a:pt x="2934639" y="2436722"/>
                </a:cubicBezTo>
                <a:close/>
                <a:moveTo>
                  <a:pt x="2056892" y="2436455"/>
                </a:moveTo>
                <a:cubicBezTo>
                  <a:pt x="2081791" y="2436455"/>
                  <a:pt x="2106688" y="2436455"/>
                  <a:pt x="2131587" y="2437167"/>
                </a:cubicBezTo>
                <a:cubicBezTo>
                  <a:pt x="2174270" y="2437878"/>
                  <a:pt x="2174981" y="2438590"/>
                  <a:pt x="2166444" y="2485540"/>
                </a:cubicBezTo>
                <a:cubicBezTo>
                  <a:pt x="2118070" y="2485540"/>
                  <a:pt x="2068986" y="2485540"/>
                  <a:pt x="2019901" y="2485540"/>
                </a:cubicBezTo>
                <a:cubicBezTo>
                  <a:pt x="2011364" y="2439301"/>
                  <a:pt x="2013499" y="2437167"/>
                  <a:pt x="2056892" y="2436455"/>
                </a:cubicBezTo>
                <a:close/>
                <a:moveTo>
                  <a:pt x="1889720" y="2435032"/>
                </a:moveTo>
                <a:cubicBezTo>
                  <a:pt x="1920309" y="2435032"/>
                  <a:pt x="1950898" y="2434321"/>
                  <a:pt x="1981487" y="2437166"/>
                </a:cubicBezTo>
                <a:cubicBezTo>
                  <a:pt x="1987889" y="2437878"/>
                  <a:pt x="1999271" y="2452816"/>
                  <a:pt x="1998560" y="2459930"/>
                </a:cubicBezTo>
                <a:cubicBezTo>
                  <a:pt x="1997848" y="2469889"/>
                  <a:pt x="1987889" y="2486251"/>
                  <a:pt x="1980775" y="2486251"/>
                </a:cubicBezTo>
                <a:cubicBezTo>
                  <a:pt x="1934536" y="2488385"/>
                  <a:pt x="1889008" y="2487674"/>
                  <a:pt x="1843480" y="2487674"/>
                </a:cubicBezTo>
                <a:cubicBezTo>
                  <a:pt x="1844191" y="2436455"/>
                  <a:pt x="1844903" y="2435032"/>
                  <a:pt x="1889720" y="2435032"/>
                </a:cubicBezTo>
                <a:close/>
                <a:moveTo>
                  <a:pt x="1711877" y="2435032"/>
                </a:moveTo>
                <a:cubicBezTo>
                  <a:pt x="1748868" y="2434321"/>
                  <a:pt x="1786571" y="2435032"/>
                  <a:pt x="1825697" y="2435032"/>
                </a:cubicBezTo>
                <a:cubicBezTo>
                  <a:pt x="1830676" y="2474158"/>
                  <a:pt x="1821428" y="2491231"/>
                  <a:pt x="1785148" y="2489096"/>
                </a:cubicBezTo>
                <a:cubicBezTo>
                  <a:pt x="1747445" y="2486251"/>
                  <a:pt x="1709742" y="2488385"/>
                  <a:pt x="1672750" y="2488385"/>
                </a:cubicBezTo>
                <a:cubicBezTo>
                  <a:pt x="1667059" y="2443569"/>
                  <a:pt x="1672750" y="2435744"/>
                  <a:pt x="1711877" y="2435032"/>
                </a:cubicBezTo>
                <a:close/>
                <a:moveTo>
                  <a:pt x="1543281" y="2434321"/>
                </a:moveTo>
                <a:cubicBezTo>
                  <a:pt x="1580272" y="2434321"/>
                  <a:pt x="1617263" y="2435033"/>
                  <a:pt x="1654967" y="2435033"/>
                </a:cubicBezTo>
                <a:cubicBezTo>
                  <a:pt x="1657100" y="2475581"/>
                  <a:pt x="1645007" y="2491231"/>
                  <a:pt x="1608727" y="2488385"/>
                </a:cubicBezTo>
                <a:cubicBezTo>
                  <a:pt x="1571025" y="2485540"/>
                  <a:pt x="1533322" y="2487674"/>
                  <a:pt x="1495619" y="2487674"/>
                </a:cubicBezTo>
                <a:cubicBezTo>
                  <a:pt x="1497754" y="2439301"/>
                  <a:pt x="1501310" y="2435033"/>
                  <a:pt x="1543281" y="2434321"/>
                </a:cubicBezTo>
                <a:close/>
                <a:moveTo>
                  <a:pt x="887395" y="2434321"/>
                </a:moveTo>
                <a:cubicBezTo>
                  <a:pt x="966357" y="2435744"/>
                  <a:pt x="1045320" y="2434321"/>
                  <a:pt x="1126416" y="2434321"/>
                </a:cubicBezTo>
                <a:cubicBezTo>
                  <a:pt x="1120014" y="2477003"/>
                  <a:pt x="1100095" y="2489096"/>
                  <a:pt x="1063815" y="2488385"/>
                </a:cubicBezTo>
                <a:cubicBezTo>
                  <a:pt x="984853" y="2485540"/>
                  <a:pt x="905890" y="2487673"/>
                  <a:pt x="824082" y="2487673"/>
                </a:cubicBezTo>
                <a:cubicBezTo>
                  <a:pt x="834041" y="2452817"/>
                  <a:pt x="848981" y="2432897"/>
                  <a:pt x="887395" y="2434321"/>
                </a:cubicBezTo>
                <a:close/>
                <a:moveTo>
                  <a:pt x="1368994" y="2433610"/>
                </a:moveTo>
                <a:cubicBezTo>
                  <a:pt x="1407407" y="2436455"/>
                  <a:pt x="1445110" y="2434322"/>
                  <a:pt x="1482814" y="2434322"/>
                </a:cubicBezTo>
                <a:cubicBezTo>
                  <a:pt x="1483525" y="2480560"/>
                  <a:pt x="1462895" y="2490520"/>
                  <a:pt x="1428037" y="2487674"/>
                </a:cubicBezTo>
                <a:cubicBezTo>
                  <a:pt x="1391758" y="2484829"/>
                  <a:pt x="1355477" y="2486963"/>
                  <a:pt x="1317063" y="2486963"/>
                </a:cubicBezTo>
                <a:cubicBezTo>
                  <a:pt x="1319198" y="2450683"/>
                  <a:pt x="1332002" y="2431476"/>
                  <a:pt x="1368994" y="2433610"/>
                </a:cubicBezTo>
                <a:close/>
                <a:moveTo>
                  <a:pt x="1196841" y="2433609"/>
                </a:moveTo>
                <a:cubicBezTo>
                  <a:pt x="1233833" y="2435743"/>
                  <a:pt x="1271536" y="2434320"/>
                  <a:pt x="1310661" y="2434320"/>
                </a:cubicBezTo>
                <a:cubicBezTo>
                  <a:pt x="1308527" y="2474869"/>
                  <a:pt x="1292877" y="2491230"/>
                  <a:pt x="1255174" y="2488385"/>
                </a:cubicBezTo>
                <a:cubicBezTo>
                  <a:pt x="1218183" y="2484828"/>
                  <a:pt x="1180480" y="2487674"/>
                  <a:pt x="1141354" y="2487674"/>
                </a:cubicBezTo>
                <a:cubicBezTo>
                  <a:pt x="1146333" y="2449260"/>
                  <a:pt x="1160561" y="2432187"/>
                  <a:pt x="1196841" y="2433609"/>
                </a:cubicBezTo>
                <a:close/>
                <a:moveTo>
                  <a:pt x="2110957" y="2377411"/>
                </a:moveTo>
                <a:cubicBezTo>
                  <a:pt x="2157908" y="2377411"/>
                  <a:pt x="2205570" y="2377411"/>
                  <a:pt x="2256789" y="2377411"/>
                </a:cubicBezTo>
                <a:cubicBezTo>
                  <a:pt x="2257500" y="2393061"/>
                  <a:pt x="2258212" y="2405154"/>
                  <a:pt x="2258923" y="2420093"/>
                </a:cubicBezTo>
                <a:cubicBezTo>
                  <a:pt x="2207704" y="2420093"/>
                  <a:pt x="2160753" y="2420093"/>
                  <a:pt x="2110957" y="2420093"/>
                </a:cubicBezTo>
                <a:cubicBezTo>
                  <a:pt x="2110957" y="2405866"/>
                  <a:pt x="2110957" y="2393061"/>
                  <a:pt x="2110957" y="2377411"/>
                </a:cubicBezTo>
                <a:close/>
                <a:moveTo>
                  <a:pt x="1943783" y="2376699"/>
                </a:moveTo>
                <a:cubicBezTo>
                  <a:pt x="1993580" y="2376699"/>
                  <a:pt x="2040531" y="2376699"/>
                  <a:pt x="2090327" y="2376699"/>
                </a:cubicBezTo>
                <a:cubicBezTo>
                  <a:pt x="2090327" y="2391638"/>
                  <a:pt x="2090327" y="2403731"/>
                  <a:pt x="2090327" y="2419381"/>
                </a:cubicBezTo>
                <a:cubicBezTo>
                  <a:pt x="2040531" y="2419381"/>
                  <a:pt x="1992158" y="2419381"/>
                  <a:pt x="1938804" y="2419381"/>
                </a:cubicBezTo>
                <a:cubicBezTo>
                  <a:pt x="1940938" y="2404442"/>
                  <a:pt x="1942361" y="2391638"/>
                  <a:pt x="1943783" y="2376699"/>
                </a:cubicBezTo>
                <a:close/>
                <a:moveTo>
                  <a:pt x="3440782" y="2375544"/>
                </a:moveTo>
                <a:cubicBezTo>
                  <a:pt x="3461678" y="2375277"/>
                  <a:pt x="3482486" y="2375633"/>
                  <a:pt x="3503115" y="2378123"/>
                </a:cubicBezTo>
                <a:cubicBezTo>
                  <a:pt x="3518055" y="2380257"/>
                  <a:pt x="3530859" y="2401598"/>
                  <a:pt x="3544375" y="2413691"/>
                </a:cubicBezTo>
                <a:cubicBezTo>
                  <a:pt x="3542952" y="2417248"/>
                  <a:pt x="3541530" y="2420093"/>
                  <a:pt x="3539396" y="2422939"/>
                </a:cubicBezTo>
                <a:cubicBezTo>
                  <a:pt x="3496002" y="2422939"/>
                  <a:pt x="3452608" y="2425784"/>
                  <a:pt x="3409926" y="2421517"/>
                </a:cubicBezTo>
                <a:cubicBezTo>
                  <a:pt x="3396409" y="2420093"/>
                  <a:pt x="3385027" y="2398752"/>
                  <a:pt x="3372934" y="2386659"/>
                </a:cubicBezTo>
                <a:cubicBezTo>
                  <a:pt x="3374357" y="2383102"/>
                  <a:pt x="3376491" y="2380257"/>
                  <a:pt x="3377914" y="2376700"/>
                </a:cubicBezTo>
                <a:cubicBezTo>
                  <a:pt x="3398900" y="2376700"/>
                  <a:pt x="3419885" y="2375811"/>
                  <a:pt x="3440782" y="2375544"/>
                </a:cubicBezTo>
                <a:close/>
                <a:moveTo>
                  <a:pt x="2506392" y="2375366"/>
                </a:moveTo>
                <a:cubicBezTo>
                  <a:pt x="2529601" y="2375277"/>
                  <a:pt x="2551298" y="2375633"/>
                  <a:pt x="2572639" y="2377411"/>
                </a:cubicBezTo>
                <a:cubicBezTo>
                  <a:pt x="2582598" y="2378123"/>
                  <a:pt x="2590423" y="2400886"/>
                  <a:pt x="2598959" y="2412979"/>
                </a:cubicBezTo>
                <a:cubicBezTo>
                  <a:pt x="2596826" y="2416536"/>
                  <a:pt x="2594691" y="2419382"/>
                  <a:pt x="2592557" y="2422227"/>
                </a:cubicBezTo>
                <a:cubicBezTo>
                  <a:pt x="2548452" y="2422227"/>
                  <a:pt x="2503635" y="2424361"/>
                  <a:pt x="2459530" y="2420805"/>
                </a:cubicBezTo>
                <a:cubicBezTo>
                  <a:pt x="2450283" y="2420093"/>
                  <a:pt x="2443880" y="2396618"/>
                  <a:pt x="2431075" y="2375988"/>
                </a:cubicBezTo>
                <a:cubicBezTo>
                  <a:pt x="2458463" y="2375988"/>
                  <a:pt x="2483184" y="2375455"/>
                  <a:pt x="2506392" y="2375366"/>
                </a:cubicBezTo>
                <a:close/>
                <a:moveTo>
                  <a:pt x="2342865" y="2375366"/>
                </a:moveTo>
                <a:cubicBezTo>
                  <a:pt x="2364918" y="2375277"/>
                  <a:pt x="2386971" y="2375633"/>
                  <a:pt x="2409023" y="2377411"/>
                </a:cubicBezTo>
                <a:cubicBezTo>
                  <a:pt x="2417559" y="2378123"/>
                  <a:pt x="2423962" y="2401597"/>
                  <a:pt x="2436766" y="2422938"/>
                </a:cubicBezTo>
                <a:cubicBezTo>
                  <a:pt x="2380568" y="2422938"/>
                  <a:pt x="2337174" y="2425073"/>
                  <a:pt x="2294492" y="2421516"/>
                </a:cubicBezTo>
                <a:cubicBezTo>
                  <a:pt x="2285243" y="2420805"/>
                  <a:pt x="2277419" y="2398752"/>
                  <a:pt x="2268882" y="2386659"/>
                </a:cubicBezTo>
                <a:cubicBezTo>
                  <a:pt x="2271728" y="2383102"/>
                  <a:pt x="2273862" y="2379545"/>
                  <a:pt x="2276708" y="2375988"/>
                </a:cubicBezTo>
                <a:cubicBezTo>
                  <a:pt x="2298760" y="2375988"/>
                  <a:pt x="2320812" y="2375455"/>
                  <a:pt x="2342865" y="2375366"/>
                </a:cubicBezTo>
                <a:close/>
                <a:moveTo>
                  <a:pt x="3109014" y="2375277"/>
                </a:moveTo>
                <a:cubicBezTo>
                  <a:pt x="3155965" y="2375277"/>
                  <a:pt x="3202916" y="2375277"/>
                  <a:pt x="3249155" y="2375277"/>
                </a:cubicBezTo>
                <a:cubicBezTo>
                  <a:pt x="3357995" y="2375277"/>
                  <a:pt x="3357995" y="2375277"/>
                  <a:pt x="3408503" y="2472024"/>
                </a:cubicBezTo>
                <a:cubicBezTo>
                  <a:pt x="3410637" y="2476292"/>
                  <a:pt x="3412771" y="2480561"/>
                  <a:pt x="3416328" y="2489808"/>
                </a:cubicBezTo>
                <a:cubicBezTo>
                  <a:pt x="3356573" y="2489808"/>
                  <a:pt x="3301085" y="2491231"/>
                  <a:pt x="3246309" y="2488385"/>
                </a:cubicBezTo>
                <a:cubicBezTo>
                  <a:pt x="3237062" y="2487674"/>
                  <a:pt x="3224257" y="2471313"/>
                  <a:pt x="3219989" y="2459219"/>
                </a:cubicBezTo>
                <a:cubicBezTo>
                  <a:pt x="3209318" y="2430053"/>
                  <a:pt x="3192245" y="2417960"/>
                  <a:pt x="3161656" y="2422228"/>
                </a:cubicBezTo>
                <a:cubicBezTo>
                  <a:pt x="3130355" y="2427207"/>
                  <a:pt x="3112571" y="2412980"/>
                  <a:pt x="3109014" y="2375277"/>
                </a:cubicBezTo>
                <a:close/>
                <a:moveTo>
                  <a:pt x="3001508" y="2375099"/>
                </a:moveTo>
                <a:cubicBezTo>
                  <a:pt x="3022938" y="2374921"/>
                  <a:pt x="3044279" y="2375277"/>
                  <a:pt x="3065620" y="2377411"/>
                </a:cubicBezTo>
                <a:cubicBezTo>
                  <a:pt x="3077714" y="2378834"/>
                  <a:pt x="3087673" y="2399464"/>
                  <a:pt x="3098343" y="2411557"/>
                </a:cubicBezTo>
                <a:cubicBezTo>
                  <a:pt x="3096209" y="2415825"/>
                  <a:pt x="3094075" y="2419382"/>
                  <a:pt x="3091941" y="2422939"/>
                </a:cubicBezTo>
                <a:cubicBezTo>
                  <a:pt x="3049259" y="2422939"/>
                  <a:pt x="3006577" y="2425784"/>
                  <a:pt x="2965316" y="2421516"/>
                </a:cubicBezTo>
                <a:cubicBezTo>
                  <a:pt x="2952512" y="2420093"/>
                  <a:pt x="2941841" y="2398752"/>
                  <a:pt x="2930459" y="2386659"/>
                </a:cubicBezTo>
                <a:cubicBezTo>
                  <a:pt x="2932593" y="2383102"/>
                  <a:pt x="2934727" y="2379546"/>
                  <a:pt x="2936861" y="2375988"/>
                </a:cubicBezTo>
                <a:cubicBezTo>
                  <a:pt x="2958558" y="2375988"/>
                  <a:pt x="2980077" y="2375277"/>
                  <a:pt x="3001508" y="2375099"/>
                </a:cubicBezTo>
                <a:close/>
                <a:moveTo>
                  <a:pt x="2836202" y="2375099"/>
                </a:moveTo>
                <a:cubicBezTo>
                  <a:pt x="2857188" y="2374921"/>
                  <a:pt x="2878173" y="2375277"/>
                  <a:pt x="2899158" y="2377411"/>
                </a:cubicBezTo>
                <a:cubicBezTo>
                  <a:pt x="2911252" y="2378834"/>
                  <a:pt x="2921923" y="2400175"/>
                  <a:pt x="2933304" y="2412268"/>
                </a:cubicBezTo>
                <a:cubicBezTo>
                  <a:pt x="2929748" y="2415825"/>
                  <a:pt x="2926902" y="2419382"/>
                  <a:pt x="2924057" y="2422939"/>
                </a:cubicBezTo>
                <a:cubicBezTo>
                  <a:pt x="2882797" y="2422939"/>
                  <a:pt x="2841538" y="2425784"/>
                  <a:pt x="2800989" y="2421516"/>
                </a:cubicBezTo>
                <a:cubicBezTo>
                  <a:pt x="2788184" y="2420093"/>
                  <a:pt x="2776802" y="2399464"/>
                  <a:pt x="2765420" y="2387370"/>
                </a:cubicBezTo>
                <a:cubicBezTo>
                  <a:pt x="2768266" y="2383814"/>
                  <a:pt x="2770400" y="2379546"/>
                  <a:pt x="2773246" y="2375988"/>
                </a:cubicBezTo>
                <a:cubicBezTo>
                  <a:pt x="2794231" y="2375988"/>
                  <a:pt x="2815217" y="2375277"/>
                  <a:pt x="2836202" y="2375099"/>
                </a:cubicBezTo>
                <a:close/>
                <a:moveTo>
                  <a:pt x="2671431" y="2374388"/>
                </a:moveTo>
                <a:cubicBezTo>
                  <a:pt x="2691972" y="2374210"/>
                  <a:pt x="2712424" y="2374566"/>
                  <a:pt x="2732698" y="2376700"/>
                </a:cubicBezTo>
                <a:cubicBezTo>
                  <a:pt x="2744792" y="2378123"/>
                  <a:pt x="2754751" y="2398753"/>
                  <a:pt x="2765421" y="2410135"/>
                </a:cubicBezTo>
                <a:cubicBezTo>
                  <a:pt x="2763287" y="2413691"/>
                  <a:pt x="2760442" y="2417959"/>
                  <a:pt x="2758307" y="2421517"/>
                </a:cubicBezTo>
                <a:cubicBezTo>
                  <a:pt x="2714202" y="2421517"/>
                  <a:pt x="2669386" y="2423650"/>
                  <a:pt x="2625992" y="2420094"/>
                </a:cubicBezTo>
                <a:cubicBezTo>
                  <a:pt x="2616744" y="2419382"/>
                  <a:pt x="2609631" y="2397329"/>
                  <a:pt x="2601805" y="2385236"/>
                </a:cubicBezTo>
                <a:cubicBezTo>
                  <a:pt x="2604651" y="2382391"/>
                  <a:pt x="2607496" y="2378835"/>
                  <a:pt x="2609631" y="2375277"/>
                </a:cubicBezTo>
                <a:cubicBezTo>
                  <a:pt x="2630261" y="2375277"/>
                  <a:pt x="2650890" y="2374566"/>
                  <a:pt x="2671431" y="2374388"/>
                </a:cubicBezTo>
                <a:close/>
                <a:moveTo>
                  <a:pt x="1814315" y="2373144"/>
                </a:moveTo>
                <a:cubicBezTo>
                  <a:pt x="1850594" y="2375277"/>
                  <a:pt x="1886874" y="2373855"/>
                  <a:pt x="1923866" y="2373855"/>
                </a:cubicBezTo>
                <a:cubicBezTo>
                  <a:pt x="1929557" y="2410135"/>
                  <a:pt x="1918887" y="2425073"/>
                  <a:pt x="1883318" y="2422940"/>
                </a:cubicBezTo>
                <a:cubicBezTo>
                  <a:pt x="1847749" y="2420805"/>
                  <a:pt x="1811468" y="2422228"/>
                  <a:pt x="1774477" y="2422228"/>
                </a:cubicBezTo>
                <a:cubicBezTo>
                  <a:pt x="1768786" y="2383103"/>
                  <a:pt x="1782302" y="2371009"/>
                  <a:pt x="1814315" y="2373144"/>
                </a:cubicBezTo>
                <a:close/>
                <a:moveTo>
                  <a:pt x="1645719" y="2373143"/>
                </a:moveTo>
                <a:cubicBezTo>
                  <a:pt x="1681999" y="2375278"/>
                  <a:pt x="1718279" y="2373854"/>
                  <a:pt x="1754560" y="2373854"/>
                </a:cubicBezTo>
                <a:cubicBezTo>
                  <a:pt x="1762384" y="2410134"/>
                  <a:pt x="1751714" y="2424362"/>
                  <a:pt x="1717568" y="2422939"/>
                </a:cubicBezTo>
                <a:cubicBezTo>
                  <a:pt x="1680576" y="2420805"/>
                  <a:pt x="1642873" y="2422227"/>
                  <a:pt x="1605882" y="2422227"/>
                </a:cubicBezTo>
                <a:cubicBezTo>
                  <a:pt x="1600902" y="2385236"/>
                  <a:pt x="1612995" y="2371720"/>
                  <a:pt x="1645719" y="2373143"/>
                </a:cubicBezTo>
                <a:close/>
                <a:moveTo>
                  <a:pt x="1479968" y="2372432"/>
                </a:moveTo>
                <a:cubicBezTo>
                  <a:pt x="1516248" y="2374566"/>
                  <a:pt x="1553239" y="2373143"/>
                  <a:pt x="1590230" y="2373143"/>
                </a:cubicBezTo>
                <a:cubicBezTo>
                  <a:pt x="1591653" y="2412980"/>
                  <a:pt x="1575292" y="2425073"/>
                  <a:pt x="1542569" y="2422939"/>
                </a:cubicBezTo>
                <a:cubicBezTo>
                  <a:pt x="1507000" y="2420805"/>
                  <a:pt x="1470720" y="2422228"/>
                  <a:pt x="1433728" y="2422228"/>
                </a:cubicBezTo>
                <a:cubicBezTo>
                  <a:pt x="1432306" y="2383813"/>
                  <a:pt x="1446533" y="2371009"/>
                  <a:pt x="1479968" y="2372432"/>
                </a:cubicBezTo>
                <a:close/>
                <a:moveTo>
                  <a:pt x="1312083" y="2372431"/>
                </a:moveTo>
                <a:cubicBezTo>
                  <a:pt x="1348364" y="2374565"/>
                  <a:pt x="1384643" y="2373142"/>
                  <a:pt x="1423058" y="2373142"/>
                </a:cubicBezTo>
                <a:cubicBezTo>
                  <a:pt x="1422347" y="2411556"/>
                  <a:pt x="1406696" y="2425072"/>
                  <a:pt x="1373973" y="2422938"/>
                </a:cubicBezTo>
                <a:cubicBezTo>
                  <a:pt x="1337694" y="2420804"/>
                  <a:pt x="1301413" y="2422227"/>
                  <a:pt x="1262999" y="2422227"/>
                </a:cubicBezTo>
                <a:cubicBezTo>
                  <a:pt x="1265133" y="2385947"/>
                  <a:pt x="1278649" y="2371008"/>
                  <a:pt x="1312083" y="2372431"/>
                </a:cubicBezTo>
                <a:close/>
                <a:moveTo>
                  <a:pt x="1159406" y="2371276"/>
                </a:moveTo>
                <a:cubicBezTo>
                  <a:pt x="1187238" y="2369586"/>
                  <a:pt x="1221384" y="2371009"/>
                  <a:pt x="1254462" y="2376700"/>
                </a:cubicBezTo>
                <a:cubicBezTo>
                  <a:pt x="1247349" y="2418670"/>
                  <a:pt x="1244504" y="2422228"/>
                  <a:pt x="1205378" y="2422228"/>
                </a:cubicBezTo>
                <a:cubicBezTo>
                  <a:pt x="1102940" y="2422228"/>
                  <a:pt x="1000502" y="2422228"/>
                  <a:pt x="898064" y="2422228"/>
                </a:cubicBezTo>
                <a:cubicBezTo>
                  <a:pt x="887394" y="2422228"/>
                  <a:pt x="877435" y="2420094"/>
                  <a:pt x="865341" y="2419382"/>
                </a:cubicBezTo>
                <a:cubicBezTo>
                  <a:pt x="873878" y="2386659"/>
                  <a:pt x="889528" y="2371009"/>
                  <a:pt x="922963" y="2372432"/>
                </a:cubicBezTo>
                <a:cubicBezTo>
                  <a:pt x="971336" y="2374566"/>
                  <a:pt x="1019709" y="2372432"/>
                  <a:pt x="1068083" y="2373854"/>
                </a:cubicBezTo>
                <a:cubicBezTo>
                  <a:pt x="1078042" y="2373854"/>
                  <a:pt x="1087290" y="2380257"/>
                  <a:pt x="1102229" y="2384525"/>
                </a:cubicBezTo>
                <a:cubicBezTo>
                  <a:pt x="1110054" y="2377767"/>
                  <a:pt x="1131573" y="2372965"/>
                  <a:pt x="1159406" y="2371276"/>
                </a:cubicBezTo>
                <a:close/>
                <a:moveTo>
                  <a:pt x="2381279" y="2319078"/>
                </a:moveTo>
                <a:cubicBezTo>
                  <a:pt x="2430364" y="2319078"/>
                  <a:pt x="2477315" y="2319078"/>
                  <a:pt x="2524266" y="2319078"/>
                </a:cubicBezTo>
                <a:cubicBezTo>
                  <a:pt x="2526400" y="2333306"/>
                  <a:pt x="2528534" y="2344688"/>
                  <a:pt x="2530668" y="2358205"/>
                </a:cubicBezTo>
                <a:cubicBezTo>
                  <a:pt x="2482295" y="2358205"/>
                  <a:pt x="2436766" y="2358205"/>
                  <a:pt x="2388393" y="2358205"/>
                </a:cubicBezTo>
                <a:cubicBezTo>
                  <a:pt x="2386259" y="2346111"/>
                  <a:pt x="2384125" y="2334018"/>
                  <a:pt x="2381279" y="2319078"/>
                </a:cubicBezTo>
                <a:close/>
                <a:moveTo>
                  <a:pt x="3407348" y="2318189"/>
                </a:moveTo>
                <a:cubicBezTo>
                  <a:pt x="3428244" y="2318011"/>
                  <a:pt x="3449052" y="2318367"/>
                  <a:pt x="3469681" y="2320501"/>
                </a:cubicBezTo>
                <a:cubicBezTo>
                  <a:pt x="3481775" y="2321924"/>
                  <a:pt x="3492446" y="2341842"/>
                  <a:pt x="3511653" y="2361049"/>
                </a:cubicBezTo>
                <a:cubicBezTo>
                  <a:pt x="3458300" y="2361049"/>
                  <a:pt x="3417040" y="2363895"/>
                  <a:pt x="3376492" y="2359627"/>
                </a:cubicBezTo>
                <a:cubicBezTo>
                  <a:pt x="3363687" y="2358204"/>
                  <a:pt x="3351594" y="2339708"/>
                  <a:pt x="3339500" y="2329749"/>
                </a:cubicBezTo>
                <a:cubicBezTo>
                  <a:pt x="3340923" y="2326192"/>
                  <a:pt x="3342346" y="2322636"/>
                  <a:pt x="3344480" y="2319078"/>
                </a:cubicBezTo>
                <a:cubicBezTo>
                  <a:pt x="3365466" y="2319078"/>
                  <a:pt x="3386451" y="2318367"/>
                  <a:pt x="3407348" y="2318189"/>
                </a:cubicBezTo>
                <a:close/>
                <a:moveTo>
                  <a:pt x="2767821" y="2317745"/>
                </a:moveTo>
                <a:cubicBezTo>
                  <a:pt x="2788718" y="2317656"/>
                  <a:pt x="2809526" y="2318011"/>
                  <a:pt x="2830155" y="2319790"/>
                </a:cubicBezTo>
                <a:cubicBezTo>
                  <a:pt x="2840114" y="2320502"/>
                  <a:pt x="2848651" y="2340420"/>
                  <a:pt x="2857899" y="2351802"/>
                </a:cubicBezTo>
                <a:cubicBezTo>
                  <a:pt x="2855053" y="2354647"/>
                  <a:pt x="2852919" y="2357493"/>
                  <a:pt x="2851497" y="2360338"/>
                </a:cubicBezTo>
                <a:cubicBezTo>
                  <a:pt x="2810237" y="2360338"/>
                  <a:pt x="2768977" y="2362472"/>
                  <a:pt x="2727718" y="2358915"/>
                </a:cubicBezTo>
                <a:cubicBezTo>
                  <a:pt x="2717047" y="2358204"/>
                  <a:pt x="2707799" y="2339708"/>
                  <a:pt x="2698551" y="2329038"/>
                </a:cubicBezTo>
                <a:cubicBezTo>
                  <a:pt x="2700686" y="2325481"/>
                  <a:pt x="2702819" y="2321924"/>
                  <a:pt x="2704953" y="2318367"/>
                </a:cubicBezTo>
                <a:cubicBezTo>
                  <a:pt x="2725939" y="2318367"/>
                  <a:pt x="2746924" y="2317834"/>
                  <a:pt x="2767821" y="2317745"/>
                </a:cubicBezTo>
                <a:close/>
                <a:moveTo>
                  <a:pt x="2925391" y="2317033"/>
                </a:moveTo>
                <a:cubicBezTo>
                  <a:pt x="2947355" y="2316944"/>
                  <a:pt x="2967807" y="2317299"/>
                  <a:pt x="2988081" y="2319078"/>
                </a:cubicBezTo>
                <a:cubicBezTo>
                  <a:pt x="2999463" y="2319790"/>
                  <a:pt x="3008711" y="2338285"/>
                  <a:pt x="3019381" y="2348955"/>
                </a:cubicBezTo>
                <a:cubicBezTo>
                  <a:pt x="3017958" y="2352512"/>
                  <a:pt x="3015824" y="2356069"/>
                  <a:pt x="3014402" y="2359626"/>
                </a:cubicBezTo>
                <a:cubicBezTo>
                  <a:pt x="2971719" y="2359626"/>
                  <a:pt x="2929037" y="2361760"/>
                  <a:pt x="2887065" y="2358203"/>
                </a:cubicBezTo>
                <a:cubicBezTo>
                  <a:pt x="2877106" y="2357492"/>
                  <a:pt x="2868570" y="2336862"/>
                  <a:pt x="2853631" y="2317655"/>
                </a:cubicBezTo>
                <a:cubicBezTo>
                  <a:pt x="2879952" y="2317655"/>
                  <a:pt x="2903427" y="2317122"/>
                  <a:pt x="2925391" y="2317033"/>
                </a:cubicBezTo>
                <a:close/>
                <a:moveTo>
                  <a:pt x="2608918" y="2317033"/>
                </a:moveTo>
                <a:cubicBezTo>
                  <a:pt x="2630260" y="2316944"/>
                  <a:pt x="2651601" y="2317299"/>
                  <a:pt x="2672942" y="2319078"/>
                </a:cubicBezTo>
                <a:cubicBezTo>
                  <a:pt x="2681478" y="2319790"/>
                  <a:pt x="2688592" y="2339708"/>
                  <a:pt x="2696418" y="2351090"/>
                </a:cubicBezTo>
                <a:cubicBezTo>
                  <a:pt x="2692860" y="2353935"/>
                  <a:pt x="2690727" y="2357492"/>
                  <a:pt x="2688592" y="2360337"/>
                </a:cubicBezTo>
                <a:cubicBezTo>
                  <a:pt x="2648755" y="2360337"/>
                  <a:pt x="2608918" y="2362472"/>
                  <a:pt x="2569793" y="2358914"/>
                </a:cubicBezTo>
                <a:cubicBezTo>
                  <a:pt x="2558411" y="2358203"/>
                  <a:pt x="2548452" y="2341131"/>
                  <a:pt x="2537781" y="2331171"/>
                </a:cubicBezTo>
                <a:cubicBezTo>
                  <a:pt x="2539916" y="2326903"/>
                  <a:pt x="2542049" y="2321923"/>
                  <a:pt x="2544895" y="2317655"/>
                </a:cubicBezTo>
                <a:cubicBezTo>
                  <a:pt x="2566236" y="2317655"/>
                  <a:pt x="2587577" y="2317122"/>
                  <a:pt x="2608918" y="2317033"/>
                </a:cubicBezTo>
                <a:close/>
                <a:moveTo>
                  <a:pt x="3025072" y="2316944"/>
                </a:moveTo>
                <a:cubicBezTo>
                  <a:pt x="3077715" y="2316944"/>
                  <a:pt x="3131067" y="2316944"/>
                  <a:pt x="3183709" y="2316944"/>
                </a:cubicBezTo>
                <a:cubicBezTo>
                  <a:pt x="3217855" y="2316944"/>
                  <a:pt x="3252712" y="2319078"/>
                  <a:pt x="3286858" y="2316944"/>
                </a:cubicBezTo>
                <a:cubicBezTo>
                  <a:pt x="3316735" y="2314810"/>
                  <a:pt x="3332386" y="2327614"/>
                  <a:pt x="3340211" y="2360337"/>
                </a:cubicBezTo>
                <a:cubicBezTo>
                  <a:pt x="3242753" y="2360337"/>
                  <a:pt x="3148852" y="2361760"/>
                  <a:pt x="3055662" y="2358915"/>
                </a:cubicBezTo>
                <a:cubicBezTo>
                  <a:pt x="3042857" y="2358915"/>
                  <a:pt x="3030764" y="2338996"/>
                  <a:pt x="3018670" y="2328326"/>
                </a:cubicBezTo>
                <a:cubicBezTo>
                  <a:pt x="3020805" y="2324769"/>
                  <a:pt x="3022938" y="2321212"/>
                  <a:pt x="3025072" y="2316944"/>
                </a:cubicBezTo>
                <a:close/>
                <a:moveTo>
                  <a:pt x="2253230" y="2315521"/>
                </a:moveTo>
                <a:cubicBezTo>
                  <a:pt x="2280263" y="2316944"/>
                  <a:pt x="2307295" y="2316944"/>
                  <a:pt x="2334328" y="2315521"/>
                </a:cubicBezTo>
                <a:cubicBezTo>
                  <a:pt x="2364917" y="2314810"/>
                  <a:pt x="2371319" y="2329749"/>
                  <a:pt x="2364917" y="2357493"/>
                </a:cubicBezTo>
                <a:cubicBezTo>
                  <a:pt x="2318678" y="2357493"/>
                  <a:pt x="2273150" y="2357493"/>
                  <a:pt x="2226199" y="2357493"/>
                </a:cubicBezTo>
                <a:cubicBezTo>
                  <a:pt x="2216951" y="2330460"/>
                  <a:pt x="2219085" y="2314098"/>
                  <a:pt x="2253230" y="2315521"/>
                </a:cubicBezTo>
                <a:close/>
                <a:moveTo>
                  <a:pt x="1755981" y="2314099"/>
                </a:moveTo>
                <a:cubicBezTo>
                  <a:pt x="1795818" y="2311964"/>
                  <a:pt x="1836367" y="2314099"/>
                  <a:pt x="1876915" y="2314099"/>
                </a:cubicBezTo>
                <a:cubicBezTo>
                  <a:pt x="1886163" y="2352513"/>
                  <a:pt x="1871224" y="2362472"/>
                  <a:pt x="1840635" y="2360338"/>
                </a:cubicBezTo>
                <a:cubicBezTo>
                  <a:pt x="1806489" y="2358203"/>
                  <a:pt x="1772343" y="2359626"/>
                  <a:pt x="1735351" y="2359626"/>
                </a:cubicBezTo>
                <a:cubicBezTo>
                  <a:pt x="1731083" y="2337573"/>
                  <a:pt x="1726815" y="2316232"/>
                  <a:pt x="1755981" y="2314099"/>
                </a:cubicBezTo>
                <a:close/>
                <a:moveTo>
                  <a:pt x="2093884" y="2314098"/>
                </a:moveTo>
                <a:cubicBezTo>
                  <a:pt x="2119494" y="2315520"/>
                  <a:pt x="2145814" y="2316232"/>
                  <a:pt x="2171424" y="2315520"/>
                </a:cubicBezTo>
                <a:cubicBezTo>
                  <a:pt x="2199879" y="2314098"/>
                  <a:pt x="2211261" y="2324768"/>
                  <a:pt x="2201301" y="2358202"/>
                </a:cubicBezTo>
                <a:cubicBezTo>
                  <a:pt x="2155062" y="2358202"/>
                  <a:pt x="2109534" y="2358202"/>
                  <a:pt x="2062584" y="2358202"/>
                </a:cubicBezTo>
                <a:cubicBezTo>
                  <a:pt x="2053335" y="2328326"/>
                  <a:pt x="2059738" y="2311964"/>
                  <a:pt x="2093884" y="2314098"/>
                </a:cubicBezTo>
                <a:close/>
                <a:moveTo>
                  <a:pt x="1930979" y="2313388"/>
                </a:moveTo>
                <a:cubicBezTo>
                  <a:pt x="1967260" y="2314099"/>
                  <a:pt x="2002828" y="2313388"/>
                  <a:pt x="2040531" y="2313388"/>
                </a:cubicBezTo>
                <a:cubicBezTo>
                  <a:pt x="2040531" y="2331172"/>
                  <a:pt x="2040531" y="2342554"/>
                  <a:pt x="2040531" y="2356781"/>
                </a:cubicBezTo>
                <a:cubicBezTo>
                  <a:pt x="1992869" y="2356781"/>
                  <a:pt x="1946629" y="2356781"/>
                  <a:pt x="1898968" y="2356781"/>
                </a:cubicBezTo>
                <a:cubicBezTo>
                  <a:pt x="1891142" y="2328326"/>
                  <a:pt x="1897545" y="2311965"/>
                  <a:pt x="1930979" y="2313388"/>
                </a:cubicBezTo>
                <a:close/>
                <a:moveTo>
                  <a:pt x="1605882" y="2312676"/>
                </a:moveTo>
                <a:cubicBezTo>
                  <a:pt x="1642873" y="2314099"/>
                  <a:pt x="1679154" y="2313388"/>
                  <a:pt x="1716145" y="2313388"/>
                </a:cubicBezTo>
                <a:cubicBezTo>
                  <a:pt x="1720414" y="2351090"/>
                  <a:pt x="1706186" y="2362472"/>
                  <a:pt x="1676308" y="2360338"/>
                </a:cubicBezTo>
                <a:cubicBezTo>
                  <a:pt x="1641450" y="2358204"/>
                  <a:pt x="1605882" y="2359627"/>
                  <a:pt x="1569602" y="2359627"/>
                </a:cubicBezTo>
                <a:cubicBezTo>
                  <a:pt x="1565334" y="2327615"/>
                  <a:pt x="1574581" y="2311965"/>
                  <a:pt x="1605882" y="2312676"/>
                </a:cubicBezTo>
                <a:close/>
                <a:moveTo>
                  <a:pt x="1450091" y="2312676"/>
                </a:moveTo>
                <a:cubicBezTo>
                  <a:pt x="1484949" y="2314099"/>
                  <a:pt x="1519806" y="2313388"/>
                  <a:pt x="1554664" y="2313388"/>
                </a:cubicBezTo>
                <a:cubicBezTo>
                  <a:pt x="1556797" y="2351090"/>
                  <a:pt x="1542570" y="2362471"/>
                  <a:pt x="1511269" y="2360338"/>
                </a:cubicBezTo>
                <a:cubicBezTo>
                  <a:pt x="1475701" y="2358203"/>
                  <a:pt x="1440843" y="2359626"/>
                  <a:pt x="1403140" y="2359626"/>
                </a:cubicBezTo>
                <a:cubicBezTo>
                  <a:pt x="1403140" y="2323347"/>
                  <a:pt x="1418790" y="2311254"/>
                  <a:pt x="1450091" y="2312676"/>
                </a:cubicBezTo>
                <a:close/>
                <a:moveTo>
                  <a:pt x="1127126" y="2311964"/>
                </a:moveTo>
                <a:cubicBezTo>
                  <a:pt x="1160561" y="2314099"/>
                  <a:pt x="1194707" y="2312676"/>
                  <a:pt x="1229564" y="2312676"/>
                </a:cubicBezTo>
                <a:cubicBezTo>
                  <a:pt x="1225296" y="2346110"/>
                  <a:pt x="1213203" y="2361760"/>
                  <a:pt x="1181191" y="2360337"/>
                </a:cubicBezTo>
                <a:cubicBezTo>
                  <a:pt x="1145623" y="2357492"/>
                  <a:pt x="1109342" y="2359626"/>
                  <a:pt x="1070928" y="2359626"/>
                </a:cubicBezTo>
                <a:cubicBezTo>
                  <a:pt x="1077330" y="2320501"/>
                  <a:pt x="1096538" y="2310542"/>
                  <a:pt x="1127126" y="2311964"/>
                </a:cubicBezTo>
                <a:close/>
                <a:moveTo>
                  <a:pt x="1287185" y="2311964"/>
                </a:moveTo>
                <a:cubicBezTo>
                  <a:pt x="1322043" y="2314098"/>
                  <a:pt x="1356900" y="2312676"/>
                  <a:pt x="1393180" y="2312676"/>
                </a:cubicBezTo>
                <a:cubicBezTo>
                  <a:pt x="1391046" y="2352512"/>
                  <a:pt x="1373262" y="2361760"/>
                  <a:pt x="1343384" y="2359626"/>
                </a:cubicBezTo>
                <a:cubicBezTo>
                  <a:pt x="1308527" y="2357491"/>
                  <a:pt x="1273670" y="2358914"/>
                  <a:pt x="1237389" y="2358914"/>
                </a:cubicBezTo>
                <a:cubicBezTo>
                  <a:pt x="1239524" y="2324057"/>
                  <a:pt x="1255174" y="2309830"/>
                  <a:pt x="1287185" y="2311964"/>
                </a:cubicBezTo>
                <a:close/>
                <a:moveTo>
                  <a:pt x="990988" y="2308908"/>
                </a:moveTo>
                <a:cubicBezTo>
                  <a:pt x="1010417" y="2309608"/>
                  <a:pt x="1034648" y="2311965"/>
                  <a:pt x="1065237" y="2315522"/>
                </a:cubicBezTo>
                <a:cubicBezTo>
                  <a:pt x="1062391" y="2345399"/>
                  <a:pt x="1049587" y="2361761"/>
                  <a:pt x="1016864" y="2360338"/>
                </a:cubicBezTo>
                <a:cubicBezTo>
                  <a:pt x="979161" y="2358204"/>
                  <a:pt x="942169" y="2359627"/>
                  <a:pt x="903755" y="2359627"/>
                </a:cubicBezTo>
                <a:cubicBezTo>
                  <a:pt x="917627" y="2319612"/>
                  <a:pt x="932699" y="2306808"/>
                  <a:pt x="990988" y="2308908"/>
                </a:cubicBezTo>
                <a:close/>
                <a:moveTo>
                  <a:pt x="2012076" y="2271416"/>
                </a:moveTo>
                <a:cubicBezTo>
                  <a:pt x="2046222" y="2269993"/>
                  <a:pt x="2081080" y="2270704"/>
                  <a:pt x="2115225" y="2271416"/>
                </a:cubicBezTo>
                <a:cubicBezTo>
                  <a:pt x="2119493" y="2271416"/>
                  <a:pt x="2128030" y="2280663"/>
                  <a:pt x="2127319" y="2284221"/>
                </a:cubicBezTo>
                <a:cubicBezTo>
                  <a:pt x="2125896" y="2290623"/>
                  <a:pt x="2120205" y="2300582"/>
                  <a:pt x="2115225" y="2300582"/>
                </a:cubicBezTo>
                <a:cubicBezTo>
                  <a:pt x="2097441" y="2302716"/>
                  <a:pt x="2079656" y="2301294"/>
                  <a:pt x="2061872" y="2301294"/>
                </a:cubicBezTo>
                <a:cubicBezTo>
                  <a:pt x="2045511" y="2301294"/>
                  <a:pt x="2028438" y="2302716"/>
                  <a:pt x="2012076" y="2300582"/>
                </a:cubicBezTo>
                <a:cubicBezTo>
                  <a:pt x="2006385" y="2299871"/>
                  <a:pt x="1997137" y="2290623"/>
                  <a:pt x="1997849" y="2286354"/>
                </a:cubicBezTo>
                <a:cubicBezTo>
                  <a:pt x="1998560" y="2280663"/>
                  <a:pt x="2007097" y="2271416"/>
                  <a:pt x="2012076" y="2271416"/>
                </a:cubicBezTo>
                <a:close/>
                <a:moveTo>
                  <a:pt x="3397566" y="2271238"/>
                </a:moveTo>
                <a:cubicBezTo>
                  <a:pt x="3421664" y="2271060"/>
                  <a:pt x="3445139" y="2274972"/>
                  <a:pt x="3467547" y="2294891"/>
                </a:cubicBezTo>
                <a:cubicBezTo>
                  <a:pt x="3405658" y="2313387"/>
                  <a:pt x="3341634" y="2305562"/>
                  <a:pt x="3323849" y="2272127"/>
                </a:cubicBezTo>
                <a:cubicBezTo>
                  <a:pt x="3348747" y="2275684"/>
                  <a:pt x="3373468" y="2271416"/>
                  <a:pt x="3397566" y="2271238"/>
                </a:cubicBezTo>
                <a:close/>
                <a:moveTo>
                  <a:pt x="3222891" y="2270738"/>
                </a:moveTo>
                <a:cubicBezTo>
                  <a:pt x="3271342" y="2267504"/>
                  <a:pt x="3305888" y="2279775"/>
                  <a:pt x="3316025" y="2304851"/>
                </a:cubicBezTo>
                <a:cubicBezTo>
                  <a:pt x="3269074" y="2294180"/>
                  <a:pt x="3219278" y="2321213"/>
                  <a:pt x="3170193" y="2279241"/>
                </a:cubicBezTo>
                <a:cubicBezTo>
                  <a:pt x="3189045" y="2274617"/>
                  <a:pt x="3206740" y="2271816"/>
                  <a:pt x="3222891" y="2270738"/>
                </a:cubicBezTo>
                <a:close/>
                <a:moveTo>
                  <a:pt x="2464510" y="2270705"/>
                </a:moveTo>
                <a:cubicBezTo>
                  <a:pt x="2493676" y="2269282"/>
                  <a:pt x="2523554" y="2268571"/>
                  <a:pt x="2553432" y="2271416"/>
                </a:cubicBezTo>
                <a:cubicBezTo>
                  <a:pt x="2562679" y="2272128"/>
                  <a:pt x="2570505" y="2284221"/>
                  <a:pt x="2579753" y="2290624"/>
                </a:cubicBezTo>
                <a:cubicBezTo>
                  <a:pt x="2576907" y="2294892"/>
                  <a:pt x="2575485" y="2298449"/>
                  <a:pt x="2573350" y="2302006"/>
                </a:cubicBezTo>
                <a:cubicBezTo>
                  <a:pt x="2537070" y="2302006"/>
                  <a:pt x="2500790" y="2302717"/>
                  <a:pt x="2464510" y="2301294"/>
                </a:cubicBezTo>
                <a:cubicBezTo>
                  <a:pt x="2457396" y="2301294"/>
                  <a:pt x="2450994" y="2289912"/>
                  <a:pt x="2443880" y="2283510"/>
                </a:cubicBezTo>
                <a:cubicBezTo>
                  <a:pt x="2450994" y="2279242"/>
                  <a:pt x="2457396" y="2271416"/>
                  <a:pt x="2464510" y="2270705"/>
                </a:cubicBezTo>
                <a:close/>
                <a:moveTo>
                  <a:pt x="2313699" y="2270705"/>
                </a:moveTo>
                <a:cubicBezTo>
                  <a:pt x="2344287" y="2269282"/>
                  <a:pt x="2375588" y="2268571"/>
                  <a:pt x="2406177" y="2271416"/>
                </a:cubicBezTo>
                <a:cubicBezTo>
                  <a:pt x="2414714" y="2272128"/>
                  <a:pt x="2421827" y="2284933"/>
                  <a:pt x="2429652" y="2292046"/>
                </a:cubicBezTo>
                <a:cubicBezTo>
                  <a:pt x="2427518" y="2294892"/>
                  <a:pt x="2425384" y="2298449"/>
                  <a:pt x="2423250" y="2302006"/>
                </a:cubicBezTo>
                <a:cubicBezTo>
                  <a:pt x="2386970" y="2302006"/>
                  <a:pt x="2349978" y="2302717"/>
                  <a:pt x="2313699" y="2301294"/>
                </a:cubicBezTo>
                <a:cubicBezTo>
                  <a:pt x="2307296" y="2301294"/>
                  <a:pt x="2300894" y="2291335"/>
                  <a:pt x="2295203" y="2285644"/>
                </a:cubicBezTo>
                <a:cubicBezTo>
                  <a:pt x="2301605" y="2280664"/>
                  <a:pt x="2307296" y="2271416"/>
                  <a:pt x="2313699" y="2270705"/>
                </a:cubicBezTo>
                <a:close/>
                <a:moveTo>
                  <a:pt x="3074447" y="2270160"/>
                </a:moveTo>
                <a:cubicBezTo>
                  <a:pt x="3122131" y="2265992"/>
                  <a:pt x="3158812" y="2278530"/>
                  <a:pt x="3169482" y="2306274"/>
                </a:cubicBezTo>
                <a:cubicBezTo>
                  <a:pt x="3120397" y="2293469"/>
                  <a:pt x="3070601" y="2321213"/>
                  <a:pt x="3023650" y="2279953"/>
                </a:cubicBezTo>
                <a:cubicBezTo>
                  <a:pt x="3041435" y="2274795"/>
                  <a:pt x="3058552" y="2271550"/>
                  <a:pt x="3074447" y="2270160"/>
                </a:cubicBezTo>
                <a:close/>
                <a:moveTo>
                  <a:pt x="2213395" y="2269994"/>
                </a:moveTo>
                <a:cubicBezTo>
                  <a:pt x="2228333" y="2269994"/>
                  <a:pt x="2243983" y="2268571"/>
                  <a:pt x="2258922" y="2270705"/>
                </a:cubicBezTo>
                <a:cubicBezTo>
                  <a:pt x="2266036" y="2271417"/>
                  <a:pt x="2271727" y="2280664"/>
                  <a:pt x="2278129" y="2285644"/>
                </a:cubicBezTo>
                <a:cubicBezTo>
                  <a:pt x="2272438" y="2291335"/>
                  <a:pt x="2266747" y="2301294"/>
                  <a:pt x="2260345" y="2301294"/>
                </a:cubicBezTo>
                <a:cubicBezTo>
                  <a:pt x="2229044" y="2302717"/>
                  <a:pt x="2197033" y="2302717"/>
                  <a:pt x="2165021" y="2301294"/>
                </a:cubicBezTo>
                <a:cubicBezTo>
                  <a:pt x="2158619" y="2301294"/>
                  <a:pt x="2152216" y="2291335"/>
                  <a:pt x="2145814" y="2286355"/>
                </a:cubicBezTo>
                <a:cubicBezTo>
                  <a:pt x="2152928" y="2280664"/>
                  <a:pt x="2159330" y="2272128"/>
                  <a:pt x="2167155" y="2270705"/>
                </a:cubicBezTo>
                <a:cubicBezTo>
                  <a:pt x="2182805" y="2267859"/>
                  <a:pt x="2197744" y="2269994"/>
                  <a:pt x="2213395" y="2269994"/>
                </a:cubicBezTo>
                <a:close/>
                <a:moveTo>
                  <a:pt x="1975796" y="2269282"/>
                </a:moveTo>
                <a:cubicBezTo>
                  <a:pt x="1978641" y="2272838"/>
                  <a:pt x="1981487" y="2276396"/>
                  <a:pt x="1984332" y="2279952"/>
                </a:cubicBezTo>
                <a:cubicBezTo>
                  <a:pt x="1977218" y="2287066"/>
                  <a:pt x="1970105" y="2299160"/>
                  <a:pt x="1962279" y="2299871"/>
                </a:cubicBezTo>
                <a:cubicBezTo>
                  <a:pt x="1924577" y="2302005"/>
                  <a:pt x="1887585" y="2300582"/>
                  <a:pt x="1849882" y="2300582"/>
                </a:cubicBezTo>
                <a:cubicBezTo>
                  <a:pt x="1847748" y="2296314"/>
                  <a:pt x="1845614" y="2292758"/>
                  <a:pt x="1844191" y="2288489"/>
                </a:cubicBezTo>
                <a:cubicBezTo>
                  <a:pt x="1852728" y="2282087"/>
                  <a:pt x="1860553" y="2269994"/>
                  <a:pt x="1869801" y="2269994"/>
                </a:cubicBezTo>
                <a:cubicBezTo>
                  <a:pt x="1904658" y="2267859"/>
                  <a:pt x="1940227" y="2269282"/>
                  <a:pt x="1975796" y="2269282"/>
                </a:cubicBezTo>
                <a:close/>
                <a:moveTo>
                  <a:pt x="2938662" y="2269126"/>
                </a:moveTo>
                <a:cubicBezTo>
                  <a:pt x="2984613" y="2266659"/>
                  <a:pt x="3011556" y="2276395"/>
                  <a:pt x="3020092" y="2297737"/>
                </a:cubicBezTo>
                <a:cubicBezTo>
                  <a:pt x="2955358" y="2314099"/>
                  <a:pt x="2897025" y="2304851"/>
                  <a:pt x="2886354" y="2275684"/>
                </a:cubicBezTo>
                <a:cubicBezTo>
                  <a:pt x="2905917" y="2272127"/>
                  <a:pt x="2923346" y="2269949"/>
                  <a:pt x="2938662" y="2269126"/>
                </a:cubicBezTo>
                <a:close/>
                <a:moveTo>
                  <a:pt x="2787184" y="2268237"/>
                </a:moveTo>
                <a:cubicBezTo>
                  <a:pt x="2830867" y="2265103"/>
                  <a:pt x="2865547" y="2276574"/>
                  <a:pt x="2871416" y="2298448"/>
                </a:cubicBezTo>
                <a:cubicBezTo>
                  <a:pt x="2796721" y="2313388"/>
                  <a:pt x="2747636" y="2304851"/>
                  <a:pt x="2741234" y="2276396"/>
                </a:cubicBezTo>
                <a:cubicBezTo>
                  <a:pt x="2757062" y="2271950"/>
                  <a:pt x="2772623" y="2269282"/>
                  <a:pt x="2787184" y="2268237"/>
                </a:cubicBezTo>
                <a:close/>
                <a:moveTo>
                  <a:pt x="1762672" y="2267982"/>
                </a:moveTo>
                <a:cubicBezTo>
                  <a:pt x="1781368" y="2268348"/>
                  <a:pt x="1805955" y="2269638"/>
                  <a:pt x="1838500" y="2271416"/>
                </a:cubicBezTo>
                <a:cubicBezTo>
                  <a:pt x="1825695" y="2284932"/>
                  <a:pt x="1818582" y="2299159"/>
                  <a:pt x="1810757" y="2299871"/>
                </a:cubicBezTo>
                <a:cubicBezTo>
                  <a:pt x="1774476" y="2302005"/>
                  <a:pt x="1737485" y="2301294"/>
                  <a:pt x="1697648" y="2301294"/>
                </a:cubicBezTo>
                <a:cubicBezTo>
                  <a:pt x="1703517" y="2274084"/>
                  <a:pt x="1706585" y="2266881"/>
                  <a:pt x="1762672" y="2267982"/>
                </a:cubicBezTo>
                <a:close/>
                <a:moveTo>
                  <a:pt x="2650212" y="2267904"/>
                </a:moveTo>
                <a:cubicBezTo>
                  <a:pt x="2696996" y="2265770"/>
                  <a:pt x="2716870" y="2274440"/>
                  <a:pt x="2722738" y="2296315"/>
                </a:cubicBezTo>
                <a:cubicBezTo>
                  <a:pt x="2662272" y="2314811"/>
                  <a:pt x="2598248" y="2304852"/>
                  <a:pt x="2593980" y="2273551"/>
                </a:cubicBezTo>
                <a:cubicBezTo>
                  <a:pt x="2616033" y="2270527"/>
                  <a:pt x="2634617" y="2268616"/>
                  <a:pt x="2650212" y="2267904"/>
                </a:cubicBezTo>
                <a:close/>
                <a:moveTo>
                  <a:pt x="1531187" y="2267148"/>
                </a:moveTo>
                <a:cubicBezTo>
                  <a:pt x="1526207" y="2304140"/>
                  <a:pt x="1485659" y="2311253"/>
                  <a:pt x="1396737" y="2291335"/>
                </a:cubicBezTo>
                <a:cubicBezTo>
                  <a:pt x="1435151" y="2250075"/>
                  <a:pt x="1485659" y="2279242"/>
                  <a:pt x="1531187" y="2267148"/>
                </a:cubicBezTo>
                <a:close/>
                <a:moveTo>
                  <a:pt x="1624155" y="2267070"/>
                </a:moveTo>
                <a:cubicBezTo>
                  <a:pt x="1641762" y="2267814"/>
                  <a:pt x="1663325" y="2269815"/>
                  <a:pt x="1689824" y="2272839"/>
                </a:cubicBezTo>
                <a:cubicBezTo>
                  <a:pt x="1677019" y="2284932"/>
                  <a:pt x="1669905" y="2298448"/>
                  <a:pt x="1661369" y="2299159"/>
                </a:cubicBezTo>
                <a:cubicBezTo>
                  <a:pt x="1624377" y="2302005"/>
                  <a:pt x="1587386" y="2300582"/>
                  <a:pt x="1546126" y="2300582"/>
                </a:cubicBezTo>
                <a:cubicBezTo>
                  <a:pt x="1554129" y="2273905"/>
                  <a:pt x="1571336" y="2264835"/>
                  <a:pt x="1624155" y="2267070"/>
                </a:cubicBezTo>
                <a:close/>
                <a:moveTo>
                  <a:pt x="1323955" y="2265914"/>
                </a:moveTo>
                <a:cubicBezTo>
                  <a:pt x="1340094" y="2266659"/>
                  <a:pt x="1359035" y="2268749"/>
                  <a:pt x="1381087" y="2272128"/>
                </a:cubicBezTo>
                <a:cubicBezTo>
                  <a:pt x="1373973" y="2303429"/>
                  <a:pt x="1327023" y="2311965"/>
                  <a:pt x="1245926" y="2297026"/>
                </a:cubicBezTo>
                <a:cubicBezTo>
                  <a:pt x="1252329" y="2273550"/>
                  <a:pt x="1275537" y="2263680"/>
                  <a:pt x="1323955" y="2265914"/>
                </a:cubicBezTo>
                <a:close/>
                <a:moveTo>
                  <a:pt x="1080888" y="2265725"/>
                </a:moveTo>
                <a:cubicBezTo>
                  <a:pt x="1071640" y="2302717"/>
                  <a:pt x="1016865" y="2311965"/>
                  <a:pt x="935056" y="2292047"/>
                </a:cubicBezTo>
                <a:cubicBezTo>
                  <a:pt x="981296" y="2247229"/>
                  <a:pt x="1033937" y="2279953"/>
                  <a:pt x="1080888" y="2265725"/>
                </a:cubicBezTo>
                <a:close/>
                <a:moveTo>
                  <a:pt x="1176634" y="2265592"/>
                </a:moveTo>
                <a:cubicBezTo>
                  <a:pt x="1192440" y="2266392"/>
                  <a:pt x="1210535" y="2268571"/>
                  <a:pt x="1230987" y="2272128"/>
                </a:cubicBezTo>
                <a:cubicBezTo>
                  <a:pt x="1221028" y="2302717"/>
                  <a:pt x="1164829" y="2311965"/>
                  <a:pt x="1094403" y="2295603"/>
                </a:cubicBezTo>
                <a:cubicBezTo>
                  <a:pt x="1102406" y="2273194"/>
                  <a:pt x="1129216" y="2263191"/>
                  <a:pt x="1176634" y="2265592"/>
                </a:cubicBezTo>
                <a:close/>
                <a:moveTo>
                  <a:pt x="853248" y="2230156"/>
                </a:moveTo>
                <a:cubicBezTo>
                  <a:pt x="828350" y="2230156"/>
                  <a:pt x="812699" y="2236559"/>
                  <a:pt x="798474" y="2258611"/>
                </a:cubicBezTo>
                <a:cubicBezTo>
                  <a:pt x="717377" y="2385236"/>
                  <a:pt x="634147" y="2511149"/>
                  <a:pt x="552338" y="2637062"/>
                </a:cubicBezTo>
                <a:cubicBezTo>
                  <a:pt x="545936" y="2647021"/>
                  <a:pt x="540956" y="2656980"/>
                  <a:pt x="533843" y="2668362"/>
                </a:cubicBezTo>
                <a:cubicBezTo>
                  <a:pt x="1654255" y="2668362"/>
                  <a:pt x="2770400" y="2668362"/>
                  <a:pt x="3892237" y="2668362"/>
                </a:cubicBezTo>
                <a:cubicBezTo>
                  <a:pt x="3882990" y="2653424"/>
                  <a:pt x="3878721" y="2644887"/>
                  <a:pt x="3872319" y="2636351"/>
                </a:cubicBezTo>
                <a:cubicBezTo>
                  <a:pt x="3786242" y="2511860"/>
                  <a:pt x="3698744" y="2388081"/>
                  <a:pt x="3613379" y="2262879"/>
                </a:cubicBezTo>
                <a:cubicBezTo>
                  <a:pt x="3597729" y="2240115"/>
                  <a:pt x="3581367" y="2233002"/>
                  <a:pt x="3555046" y="2233002"/>
                </a:cubicBezTo>
                <a:cubicBezTo>
                  <a:pt x="2654447" y="2233002"/>
                  <a:pt x="1753847" y="2231579"/>
                  <a:pt x="853248" y="2230156"/>
                </a:cubicBezTo>
                <a:close/>
                <a:moveTo>
                  <a:pt x="902332" y="2100686"/>
                </a:moveTo>
                <a:cubicBezTo>
                  <a:pt x="1571024" y="2106377"/>
                  <a:pt x="2239004" y="2109934"/>
                  <a:pt x="2907696" y="2114203"/>
                </a:cubicBezTo>
                <a:cubicBezTo>
                  <a:pt x="3136758" y="2115625"/>
                  <a:pt x="3365109" y="2117759"/>
                  <a:pt x="3594171" y="2119182"/>
                </a:cubicBezTo>
                <a:cubicBezTo>
                  <a:pt x="3616224" y="2119182"/>
                  <a:pt x="3629029" y="2124873"/>
                  <a:pt x="3636143" y="2146214"/>
                </a:cubicBezTo>
                <a:cubicBezTo>
                  <a:pt x="3640411" y="2158308"/>
                  <a:pt x="3648947" y="2168978"/>
                  <a:pt x="3656061" y="2179649"/>
                </a:cubicBezTo>
                <a:cubicBezTo>
                  <a:pt x="3893660" y="2522531"/>
                  <a:pt x="4129836" y="2866124"/>
                  <a:pt x="4368858" y="3207584"/>
                </a:cubicBezTo>
                <a:cubicBezTo>
                  <a:pt x="4403715" y="3257380"/>
                  <a:pt x="4401581" y="3301486"/>
                  <a:pt x="4378105" y="3349859"/>
                </a:cubicBezTo>
                <a:cubicBezTo>
                  <a:pt x="4344671" y="3419573"/>
                  <a:pt x="4284916" y="3451585"/>
                  <a:pt x="4208798" y="3453008"/>
                </a:cubicBezTo>
                <a:cubicBezTo>
                  <a:pt x="4122011" y="3453719"/>
                  <a:pt x="4035935" y="3453008"/>
                  <a:pt x="3949147" y="3453008"/>
                </a:cubicBezTo>
                <a:cubicBezTo>
                  <a:pt x="3365109" y="3453008"/>
                  <a:pt x="2780360" y="3453008"/>
                  <a:pt x="2196322" y="3453008"/>
                </a:cubicBezTo>
                <a:cubicBezTo>
                  <a:pt x="1530476" y="3453008"/>
                  <a:pt x="863918" y="3453008"/>
                  <a:pt x="198074" y="3453008"/>
                </a:cubicBezTo>
                <a:cubicBezTo>
                  <a:pt x="100616" y="3453008"/>
                  <a:pt x="26633" y="3403923"/>
                  <a:pt x="8137" y="3319270"/>
                </a:cubicBezTo>
                <a:cubicBezTo>
                  <a:pt x="-6091" y="3255957"/>
                  <a:pt x="-5379" y="3196202"/>
                  <a:pt x="40861" y="3136447"/>
                </a:cubicBezTo>
                <a:cubicBezTo>
                  <a:pt x="291975" y="2814905"/>
                  <a:pt x="538111" y="2490519"/>
                  <a:pt x="785669" y="2166844"/>
                </a:cubicBezTo>
                <a:cubicBezTo>
                  <a:pt x="789226" y="2161864"/>
                  <a:pt x="794917" y="2157596"/>
                  <a:pt x="796340" y="2152617"/>
                </a:cubicBezTo>
                <a:cubicBezTo>
                  <a:pt x="812699" y="2096418"/>
                  <a:pt x="855382" y="2100686"/>
                  <a:pt x="902332" y="2100686"/>
                </a:cubicBezTo>
                <a:close/>
                <a:moveTo>
                  <a:pt x="945015" y="186380"/>
                </a:moveTo>
                <a:cubicBezTo>
                  <a:pt x="886682" y="186380"/>
                  <a:pt x="875300" y="198473"/>
                  <a:pt x="875300" y="258228"/>
                </a:cubicBezTo>
                <a:cubicBezTo>
                  <a:pt x="875300" y="759036"/>
                  <a:pt x="875300" y="1259132"/>
                  <a:pt x="875300" y="1759228"/>
                </a:cubicBezTo>
                <a:cubicBezTo>
                  <a:pt x="875300" y="1825385"/>
                  <a:pt x="885971" y="1836056"/>
                  <a:pt x="950706" y="1836056"/>
                </a:cubicBezTo>
                <a:cubicBezTo>
                  <a:pt x="1501310" y="1836056"/>
                  <a:pt x="2051202" y="1836056"/>
                  <a:pt x="2601805" y="1836056"/>
                </a:cubicBezTo>
                <a:cubicBezTo>
                  <a:pt x="2891334" y="1836056"/>
                  <a:pt x="3180863" y="1836056"/>
                  <a:pt x="3470393" y="1836056"/>
                </a:cubicBezTo>
                <a:cubicBezTo>
                  <a:pt x="3535127" y="1836056"/>
                  <a:pt x="3545798" y="1825385"/>
                  <a:pt x="3545798" y="1759228"/>
                </a:cubicBezTo>
                <a:cubicBezTo>
                  <a:pt x="3545798" y="1258421"/>
                  <a:pt x="3545798" y="758324"/>
                  <a:pt x="3545798" y="258228"/>
                </a:cubicBezTo>
                <a:cubicBezTo>
                  <a:pt x="3545798" y="198473"/>
                  <a:pt x="3534416" y="186380"/>
                  <a:pt x="3476084" y="186380"/>
                </a:cubicBezTo>
                <a:cubicBezTo>
                  <a:pt x="3043568" y="186380"/>
                  <a:pt x="2611764" y="186380"/>
                  <a:pt x="2179961" y="186380"/>
                </a:cubicBezTo>
                <a:cubicBezTo>
                  <a:pt x="1768075" y="186380"/>
                  <a:pt x="1356901" y="186380"/>
                  <a:pt x="945015" y="186380"/>
                </a:cubicBezTo>
                <a:close/>
                <a:moveTo>
                  <a:pt x="884548" y="0"/>
                </a:moveTo>
                <a:cubicBezTo>
                  <a:pt x="1332003" y="0"/>
                  <a:pt x="1778746" y="0"/>
                  <a:pt x="2226200" y="711"/>
                </a:cubicBezTo>
                <a:cubicBezTo>
                  <a:pt x="2662983" y="0"/>
                  <a:pt x="3099767" y="0"/>
                  <a:pt x="3536550" y="0"/>
                </a:cubicBezTo>
                <a:cubicBezTo>
                  <a:pt x="3614801" y="0"/>
                  <a:pt x="3653215" y="36992"/>
                  <a:pt x="3653215" y="114531"/>
                </a:cubicBezTo>
                <a:cubicBezTo>
                  <a:pt x="3653927" y="704971"/>
                  <a:pt x="3653927" y="1294700"/>
                  <a:pt x="3653927" y="1885852"/>
                </a:cubicBezTo>
                <a:cubicBezTo>
                  <a:pt x="3653927" y="1962681"/>
                  <a:pt x="3614090" y="2001806"/>
                  <a:pt x="3537262" y="2001806"/>
                </a:cubicBezTo>
                <a:cubicBezTo>
                  <a:pt x="3119685" y="2001806"/>
                  <a:pt x="2701397" y="2001806"/>
                  <a:pt x="2283821" y="2001806"/>
                </a:cubicBezTo>
                <a:cubicBezTo>
                  <a:pt x="1817160" y="2001806"/>
                  <a:pt x="1351210" y="2001806"/>
                  <a:pt x="884548" y="2001806"/>
                </a:cubicBezTo>
                <a:cubicBezTo>
                  <a:pt x="807722" y="2001806"/>
                  <a:pt x="767885" y="1962681"/>
                  <a:pt x="767885" y="1885852"/>
                </a:cubicBezTo>
                <a:cubicBezTo>
                  <a:pt x="767885" y="1295411"/>
                  <a:pt x="767885" y="704971"/>
                  <a:pt x="767885" y="114531"/>
                </a:cubicBezTo>
                <a:cubicBezTo>
                  <a:pt x="767885" y="36992"/>
                  <a:pt x="806299" y="0"/>
                  <a:pt x="884548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081AEDE-0878-4060-A4FD-6C4831F03889}"/>
              </a:ext>
            </a:extLst>
          </p:cNvPr>
          <p:cNvSpPr txBox="1"/>
          <p:nvPr/>
        </p:nvSpPr>
        <p:spPr>
          <a:xfrm>
            <a:off x="2491363" y="2535560"/>
            <a:ext cx="13107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ICP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21A3BAE-FB8D-4896-A780-C7DC29D963CD}"/>
              </a:ext>
            </a:extLst>
          </p:cNvPr>
          <p:cNvSpPr txBox="1"/>
          <p:nvPr/>
        </p:nvSpPr>
        <p:spPr>
          <a:xfrm>
            <a:off x="6944560" y="2535559"/>
            <a:ext cx="13107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Smart </a:t>
            </a:r>
          </a:p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Contract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5E9813F-BD52-4657-A239-948266EA1F0A}"/>
              </a:ext>
            </a:extLst>
          </p:cNvPr>
          <p:cNvSpPr txBox="1"/>
          <p:nvPr/>
        </p:nvSpPr>
        <p:spPr>
          <a:xfrm>
            <a:off x="9306407" y="4567917"/>
            <a:ext cx="13107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b="1" dirty="0"/>
              <a:t>Consensus Mechanism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6D0E7D8-55F8-41F8-80CC-6385971389FD}"/>
              </a:ext>
            </a:extLst>
          </p:cNvPr>
          <p:cNvSpPr txBox="1"/>
          <p:nvPr/>
        </p:nvSpPr>
        <p:spPr>
          <a:xfrm>
            <a:off x="8220869" y="5518007"/>
            <a:ext cx="13107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b="1" dirty="0"/>
              <a:t>Block Validation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EA4F2E2-6B7B-4E23-A689-8228CB464FD5}"/>
              </a:ext>
            </a:extLst>
          </p:cNvPr>
          <p:cNvSpPr txBox="1"/>
          <p:nvPr/>
        </p:nvSpPr>
        <p:spPr>
          <a:xfrm>
            <a:off x="4233881" y="5518007"/>
            <a:ext cx="13107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b="1" dirty="0"/>
              <a:t>Blockchain Ledger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10B14A4-0EF9-49E7-87BC-5B2E1E244F40}"/>
              </a:ext>
            </a:extLst>
          </p:cNvPr>
          <p:cNvSpPr txBox="1"/>
          <p:nvPr/>
        </p:nvSpPr>
        <p:spPr>
          <a:xfrm>
            <a:off x="538284" y="5456451"/>
            <a:ext cx="18603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dirty="0"/>
              <a:t>Another User Node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AB16F70-91B6-4C40-BBC5-F087FEE6DF6F}"/>
              </a:ext>
            </a:extLst>
          </p:cNvPr>
          <p:cNvSpPr txBox="1"/>
          <p:nvPr/>
        </p:nvSpPr>
        <p:spPr>
          <a:xfrm>
            <a:off x="739204" y="3470075"/>
            <a:ext cx="2026282" cy="30777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IN" sz="1400" b="1" dirty="0"/>
              <a:t>User Device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5605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248297"/>
            <a:ext cx="11573197" cy="724247"/>
          </a:xfrm>
        </p:spPr>
        <p:txBody>
          <a:bodyPr/>
          <a:lstStyle/>
          <a:p>
            <a:r>
              <a:rPr lang="en-US" sz="4400" b="1" dirty="0"/>
              <a:t>BLOCKCHAIN-POWERED VEHICLE ACCESS CONTROL SYSTEM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E7E5226-8323-40D7-A47E-D9DF35A5AFB2}"/>
              </a:ext>
            </a:extLst>
          </p:cNvPr>
          <p:cNvGrpSpPr/>
          <p:nvPr/>
        </p:nvGrpSpPr>
        <p:grpSpPr>
          <a:xfrm>
            <a:off x="7185104" y="1925760"/>
            <a:ext cx="4121771" cy="738664"/>
            <a:chOff x="3017859" y="4283314"/>
            <a:chExt cx="1886852" cy="738664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DC2C0FC-02A1-4F33-B84A-B1E764412815}"/>
                </a:ext>
              </a:extLst>
            </p:cNvPr>
            <p:cNvSpPr txBox="1"/>
            <p:nvPr/>
          </p:nvSpPr>
          <p:spPr>
            <a:xfrm>
              <a:off x="3017859" y="4560313"/>
              <a:ext cx="18868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i="1" dirty="0"/>
                <a:t>The license plate data is verified using blockchain-powered smart contracts, ensuring secure access control.</a:t>
              </a:r>
              <a:endParaRPr lang="en-US" sz="12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BD818B2-F9AB-4225-A3EB-3B6FE5809533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200" b="1" dirty="0">
                  <a:solidFill>
                    <a:schemeClr val="tx2"/>
                  </a:solidFill>
                </a:rPr>
                <a:t>SECURE SMART CONTRACT AUTHORIZATION</a:t>
              </a:r>
              <a:endParaRPr lang="ko-KR" altLang="en-US" sz="1200" b="1" dirty="0">
                <a:solidFill>
                  <a:schemeClr val="tx2"/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43BD0E8-2682-4A4F-A211-E08922A02A82}"/>
              </a:ext>
            </a:extLst>
          </p:cNvPr>
          <p:cNvGrpSpPr/>
          <p:nvPr/>
        </p:nvGrpSpPr>
        <p:grpSpPr>
          <a:xfrm>
            <a:off x="7163838" y="4086000"/>
            <a:ext cx="4121771" cy="738664"/>
            <a:chOff x="3017859" y="4283314"/>
            <a:chExt cx="1886852" cy="738664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6580046-CCF2-4A84-A0CB-A7D626D39F01}"/>
                </a:ext>
              </a:extLst>
            </p:cNvPr>
            <p:cNvSpPr txBox="1"/>
            <p:nvPr/>
          </p:nvSpPr>
          <p:spPr>
            <a:xfrm>
              <a:off x="3017859" y="4560313"/>
              <a:ext cx="18868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All access logs are securely stored on the blockchain and decentralized IPFS, ensuring transparency and security.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D9E098F-1441-4D9C-9BE0-FF3505CB5C05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200" b="1" dirty="0">
                  <a:solidFill>
                    <a:schemeClr val="tx2"/>
                  </a:solidFill>
                </a:rPr>
                <a:t>IMMUTABLE DATA STORAGE</a:t>
              </a:r>
              <a:endParaRPr lang="ko-KR" altLang="en-US" sz="1200" b="1" dirty="0">
                <a:solidFill>
                  <a:schemeClr val="tx2"/>
                </a:solidFill>
                <a:cs typeface="Arial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2FE959B-63B3-48F9-834D-D42D9D133B8A}"/>
              </a:ext>
            </a:extLst>
          </p:cNvPr>
          <p:cNvGrpSpPr/>
          <p:nvPr/>
        </p:nvGrpSpPr>
        <p:grpSpPr>
          <a:xfrm>
            <a:off x="721735" y="3005880"/>
            <a:ext cx="4175329" cy="738664"/>
            <a:chOff x="3017859" y="4283314"/>
            <a:chExt cx="1890849" cy="738664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D8318F2-ED14-4D17-95FE-2961352DA1C1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/>
                <a:t>The system uses motion sensors and AI-based image recognition to detect and capture vehicle details accurately.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9D75F56-0D61-4FC3-B11A-5DCBDF1C1549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IN" sz="1200" b="1" dirty="0">
                  <a:solidFill>
                    <a:schemeClr val="tx2"/>
                  </a:solidFill>
                </a:rPr>
                <a:t>AUTOMATED VEHICLE DETECTION</a:t>
              </a:r>
              <a:endParaRPr lang="ko-KR" altLang="en-US" sz="1200" b="1" dirty="0">
                <a:solidFill>
                  <a:schemeClr val="tx2"/>
                </a:solidFill>
                <a:cs typeface="Arial" pitchFamily="34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1D373CF-419B-40A0-B6C2-3E53C31D6CC3}"/>
              </a:ext>
            </a:extLst>
          </p:cNvPr>
          <p:cNvGrpSpPr/>
          <p:nvPr/>
        </p:nvGrpSpPr>
        <p:grpSpPr>
          <a:xfrm>
            <a:off x="753634" y="5166120"/>
            <a:ext cx="4175329" cy="738664"/>
            <a:chOff x="3017859" y="4283314"/>
            <a:chExt cx="1890849" cy="738664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B110900-EAD8-42D4-8276-1CC03F50E6CB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i="1" dirty="0"/>
                <a:t>Once verified, authorized vehicles are granted entry, while unauthorized access is automatically denied.</a:t>
              </a:r>
              <a:endParaRPr lang="en-US" sz="1200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C48A1BD-E014-4400-909F-AE3AE7A497DA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IN" sz="1200" b="1" dirty="0">
                  <a:solidFill>
                    <a:schemeClr val="tx2"/>
                  </a:solidFill>
                </a:rPr>
                <a:t>SEAMLESS GATE OPERATION</a:t>
              </a:r>
              <a:endParaRPr lang="ko-KR" altLang="en-US" sz="1200" b="1" dirty="0">
                <a:solidFill>
                  <a:schemeClr val="tx2"/>
                </a:solidFill>
                <a:cs typeface="Arial" pitchFamily="34" charset="0"/>
              </a:endParaRPr>
            </a:p>
          </p:txBody>
        </p:sp>
      </p:grpSp>
      <p:sp>
        <p:nvSpPr>
          <p:cNvPr id="36" name="Donut 8">
            <a:extLst>
              <a:ext uri="{FF2B5EF4-FFF2-40B4-BE49-F238E27FC236}">
                <a16:creationId xmlns:a16="http://schemas.microsoft.com/office/drawing/2014/main" id="{5B376859-7808-49A6-AED6-E81C2EF76B1F}"/>
              </a:ext>
            </a:extLst>
          </p:cNvPr>
          <p:cNvSpPr/>
          <p:nvPr/>
        </p:nvSpPr>
        <p:spPr>
          <a:xfrm>
            <a:off x="4377964" y="4247456"/>
            <a:ext cx="433022" cy="517600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7" name="Donut 24">
            <a:extLst>
              <a:ext uri="{FF2B5EF4-FFF2-40B4-BE49-F238E27FC236}">
                <a16:creationId xmlns:a16="http://schemas.microsoft.com/office/drawing/2014/main" id="{8C54F236-6321-4087-B8BB-04256945AABA}"/>
              </a:ext>
            </a:extLst>
          </p:cNvPr>
          <p:cNvSpPr/>
          <p:nvPr/>
        </p:nvSpPr>
        <p:spPr>
          <a:xfrm>
            <a:off x="4344121" y="2097200"/>
            <a:ext cx="501263" cy="505343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8" name="Block Arc 25">
            <a:extLst>
              <a:ext uri="{FF2B5EF4-FFF2-40B4-BE49-F238E27FC236}">
                <a16:creationId xmlns:a16="http://schemas.microsoft.com/office/drawing/2014/main" id="{8EE20353-0629-450C-B232-2F82D217ABCA}"/>
              </a:ext>
            </a:extLst>
          </p:cNvPr>
          <p:cNvSpPr>
            <a:spLocks noChangeAspect="1"/>
          </p:cNvSpPr>
          <p:nvPr/>
        </p:nvSpPr>
        <p:spPr>
          <a:xfrm>
            <a:off x="7269913" y="3069056"/>
            <a:ext cx="359923" cy="519981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자유형 151">
            <a:extLst>
              <a:ext uri="{FF2B5EF4-FFF2-40B4-BE49-F238E27FC236}">
                <a16:creationId xmlns:a16="http://schemas.microsoft.com/office/drawing/2014/main" id="{7CE3DC2B-4500-4E23-AAA1-EFF1ED74D244}"/>
              </a:ext>
            </a:extLst>
          </p:cNvPr>
          <p:cNvSpPr/>
          <p:nvPr/>
        </p:nvSpPr>
        <p:spPr>
          <a:xfrm>
            <a:off x="7161707" y="5282154"/>
            <a:ext cx="468128" cy="491333"/>
          </a:xfrm>
          <a:custGeom>
            <a:avLst/>
            <a:gdLst>
              <a:gd name="connsiteX0" fmla="*/ 1460984 w 2921968"/>
              <a:gd name="connsiteY0" fmla="*/ 233294 h 3066808"/>
              <a:gd name="connsiteX1" fmla="*/ 1320049 w 2921968"/>
              <a:gd name="connsiteY1" fmla="*/ 374229 h 3066808"/>
              <a:gd name="connsiteX2" fmla="*/ 1460984 w 2921968"/>
              <a:gd name="connsiteY2" fmla="*/ 515164 h 3066808"/>
              <a:gd name="connsiteX3" fmla="*/ 1601919 w 2921968"/>
              <a:gd name="connsiteY3" fmla="*/ 374229 h 3066808"/>
              <a:gd name="connsiteX4" fmla="*/ 1460984 w 2921968"/>
              <a:gd name="connsiteY4" fmla="*/ 233294 h 3066808"/>
              <a:gd name="connsiteX5" fmla="*/ 1460984 w 2921968"/>
              <a:gd name="connsiteY5" fmla="*/ 0 h 3066808"/>
              <a:gd name="connsiteX6" fmla="*/ 1835213 w 2921968"/>
              <a:gd name="connsiteY6" fmla="*/ 374229 h 3066808"/>
              <a:gd name="connsiteX7" fmla="*/ 1670219 w 2921968"/>
              <a:gd name="connsiteY7" fmla="*/ 684545 h 3066808"/>
              <a:gd name="connsiteX8" fmla="*/ 1626866 w 2921968"/>
              <a:gd name="connsiteY8" fmla="*/ 708077 h 3066808"/>
              <a:gd name="connsiteX9" fmla="*/ 1646248 w 2921968"/>
              <a:gd name="connsiteY9" fmla="*/ 873151 h 3066808"/>
              <a:gd name="connsiteX10" fmla="*/ 2235203 w 2921968"/>
              <a:gd name="connsiteY10" fmla="*/ 873151 h 3066808"/>
              <a:gd name="connsiteX11" fmla="*/ 2241832 w 2921968"/>
              <a:gd name="connsiteY11" fmla="*/ 851796 h 3066808"/>
              <a:gd name="connsiteX12" fmla="*/ 2430803 w 2921968"/>
              <a:gd name="connsiteY12" fmla="*/ 726537 h 3066808"/>
              <a:gd name="connsiteX13" fmla="*/ 2635891 w 2921968"/>
              <a:gd name="connsiteY13" fmla="*/ 931625 h 3066808"/>
              <a:gd name="connsiteX14" fmla="*/ 2430803 w 2921968"/>
              <a:gd name="connsiteY14" fmla="*/ 1136713 h 3066808"/>
              <a:gd name="connsiteX15" fmla="*/ 2241832 w 2921968"/>
              <a:gd name="connsiteY15" fmla="*/ 1011455 h 3066808"/>
              <a:gd name="connsiteX16" fmla="*/ 2233652 w 2921968"/>
              <a:gd name="connsiteY16" fmla="*/ 985105 h 3066808"/>
              <a:gd name="connsiteX17" fmla="*/ 1659393 w 2921968"/>
              <a:gd name="connsiteY17" fmla="*/ 985105 h 3066808"/>
              <a:gd name="connsiteX18" fmla="*/ 1835639 w 2921968"/>
              <a:gd name="connsiteY18" fmla="*/ 2486125 h 3066808"/>
              <a:gd name="connsiteX19" fmla="*/ 2605322 w 2921968"/>
              <a:gd name="connsiteY19" fmla="*/ 1804902 h 3066808"/>
              <a:gd name="connsiteX20" fmla="*/ 2437231 w 2921968"/>
              <a:gd name="connsiteY20" fmla="*/ 1828663 h 3066808"/>
              <a:gd name="connsiteX21" fmla="*/ 2679599 w 2921968"/>
              <a:gd name="connsiteY21" fmla="*/ 1472350 h 3066808"/>
              <a:gd name="connsiteX22" fmla="*/ 2921968 w 2921968"/>
              <a:gd name="connsiteY22" fmla="*/ 1828663 h 3066808"/>
              <a:gd name="connsiteX23" fmla="*/ 2749252 w 2921968"/>
              <a:gd name="connsiteY23" fmla="*/ 1804848 h 3066808"/>
              <a:gd name="connsiteX24" fmla="*/ 1665272 w 2921968"/>
              <a:gd name="connsiteY24" fmla="*/ 2905483 h 3066808"/>
              <a:gd name="connsiteX25" fmla="*/ 1462434 w 2921968"/>
              <a:gd name="connsiteY25" fmla="*/ 3066808 h 3066808"/>
              <a:gd name="connsiteX26" fmla="*/ 1265857 w 2921968"/>
              <a:gd name="connsiteY26" fmla="*/ 2910631 h 3066808"/>
              <a:gd name="connsiteX27" fmla="*/ 175466 w 2921968"/>
              <a:gd name="connsiteY27" fmla="*/ 1804523 h 3066808"/>
              <a:gd name="connsiteX28" fmla="*/ 0 w 2921968"/>
              <a:gd name="connsiteY28" fmla="*/ 1828663 h 3066808"/>
              <a:gd name="connsiteX29" fmla="*/ 242369 w 2921968"/>
              <a:gd name="connsiteY29" fmla="*/ 1472350 h 3066808"/>
              <a:gd name="connsiteX30" fmla="*/ 484739 w 2921968"/>
              <a:gd name="connsiteY30" fmla="*/ 1828663 h 3066808"/>
              <a:gd name="connsiteX31" fmla="*/ 319066 w 2921968"/>
              <a:gd name="connsiteY31" fmla="*/ 1805271 h 3066808"/>
              <a:gd name="connsiteX32" fmla="*/ 1095798 w 2921968"/>
              <a:gd name="connsiteY32" fmla="*/ 2488933 h 3066808"/>
              <a:gd name="connsiteX33" fmla="*/ 1266566 w 2921968"/>
              <a:gd name="connsiteY33" fmla="*/ 985105 h 3066808"/>
              <a:gd name="connsiteX34" fmla="*/ 728631 w 2921968"/>
              <a:gd name="connsiteY34" fmla="*/ 985105 h 3066808"/>
              <a:gd name="connsiteX35" fmla="*/ 727109 w 2921968"/>
              <a:gd name="connsiteY35" fmla="*/ 987221 h 3066808"/>
              <a:gd name="connsiteX36" fmla="*/ 719586 w 2921968"/>
              <a:gd name="connsiteY36" fmla="*/ 1011455 h 3066808"/>
              <a:gd name="connsiteX37" fmla="*/ 530615 w 2921968"/>
              <a:gd name="connsiteY37" fmla="*/ 1136713 h 3066808"/>
              <a:gd name="connsiteX38" fmla="*/ 325527 w 2921968"/>
              <a:gd name="connsiteY38" fmla="*/ 931625 h 3066808"/>
              <a:gd name="connsiteX39" fmla="*/ 530615 w 2921968"/>
              <a:gd name="connsiteY39" fmla="*/ 726537 h 3066808"/>
              <a:gd name="connsiteX40" fmla="*/ 719586 w 2921968"/>
              <a:gd name="connsiteY40" fmla="*/ 851796 h 3066808"/>
              <a:gd name="connsiteX41" fmla="*/ 724380 w 2921968"/>
              <a:gd name="connsiteY41" fmla="*/ 867240 h 3066808"/>
              <a:gd name="connsiteX42" fmla="*/ 728634 w 2921968"/>
              <a:gd name="connsiteY42" fmla="*/ 873151 h 3066808"/>
              <a:gd name="connsiteX43" fmla="*/ 1279279 w 2921968"/>
              <a:gd name="connsiteY43" fmla="*/ 873151 h 3066808"/>
              <a:gd name="connsiteX44" fmla="*/ 1297855 w 2921968"/>
              <a:gd name="connsiteY44" fmla="*/ 709571 h 3066808"/>
              <a:gd name="connsiteX45" fmla="*/ 1251749 w 2921968"/>
              <a:gd name="connsiteY45" fmla="*/ 684545 h 3066808"/>
              <a:gd name="connsiteX46" fmla="*/ 1086755 w 2921968"/>
              <a:gd name="connsiteY46" fmla="*/ 374229 h 3066808"/>
              <a:gd name="connsiteX47" fmla="*/ 1460984 w 2921968"/>
              <a:gd name="connsiteY47" fmla="*/ 0 h 3066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921968" h="3066808">
                <a:moveTo>
                  <a:pt x="1460984" y="233294"/>
                </a:moveTo>
                <a:cubicBezTo>
                  <a:pt x="1383148" y="233294"/>
                  <a:pt x="1320049" y="296393"/>
                  <a:pt x="1320049" y="374229"/>
                </a:cubicBezTo>
                <a:cubicBezTo>
                  <a:pt x="1320049" y="452065"/>
                  <a:pt x="1383148" y="515164"/>
                  <a:pt x="1460984" y="515164"/>
                </a:cubicBezTo>
                <a:cubicBezTo>
                  <a:pt x="1538820" y="515164"/>
                  <a:pt x="1601919" y="452065"/>
                  <a:pt x="1601919" y="374229"/>
                </a:cubicBezTo>
                <a:cubicBezTo>
                  <a:pt x="1601919" y="296393"/>
                  <a:pt x="1538820" y="233294"/>
                  <a:pt x="1460984" y="233294"/>
                </a:cubicBezTo>
                <a:close/>
                <a:moveTo>
                  <a:pt x="1460984" y="0"/>
                </a:moveTo>
                <a:cubicBezTo>
                  <a:pt x="1667665" y="0"/>
                  <a:pt x="1835213" y="167548"/>
                  <a:pt x="1835213" y="374229"/>
                </a:cubicBezTo>
                <a:cubicBezTo>
                  <a:pt x="1835213" y="503404"/>
                  <a:pt x="1769765" y="617294"/>
                  <a:pt x="1670219" y="684545"/>
                </a:cubicBezTo>
                <a:lnTo>
                  <a:pt x="1626866" y="708077"/>
                </a:lnTo>
                <a:lnTo>
                  <a:pt x="1646248" y="873151"/>
                </a:lnTo>
                <a:lnTo>
                  <a:pt x="2235203" y="873151"/>
                </a:lnTo>
                <a:lnTo>
                  <a:pt x="2241832" y="851796"/>
                </a:lnTo>
                <a:cubicBezTo>
                  <a:pt x="2272966" y="778187"/>
                  <a:pt x="2345853" y="726537"/>
                  <a:pt x="2430803" y="726537"/>
                </a:cubicBezTo>
                <a:cubicBezTo>
                  <a:pt x="2544070" y="726537"/>
                  <a:pt x="2635891" y="818358"/>
                  <a:pt x="2635891" y="931625"/>
                </a:cubicBezTo>
                <a:cubicBezTo>
                  <a:pt x="2635891" y="1044892"/>
                  <a:pt x="2544070" y="1136713"/>
                  <a:pt x="2430803" y="1136713"/>
                </a:cubicBezTo>
                <a:cubicBezTo>
                  <a:pt x="2345853" y="1136713"/>
                  <a:pt x="2272966" y="1085064"/>
                  <a:pt x="2241832" y="1011455"/>
                </a:cubicBezTo>
                <a:lnTo>
                  <a:pt x="2233652" y="985105"/>
                </a:lnTo>
                <a:lnTo>
                  <a:pt x="1659393" y="985105"/>
                </a:lnTo>
                <a:lnTo>
                  <a:pt x="1835639" y="2486125"/>
                </a:lnTo>
                <a:cubicBezTo>
                  <a:pt x="2257126" y="2356235"/>
                  <a:pt x="2582425" y="2203368"/>
                  <a:pt x="2605322" y="1804902"/>
                </a:cubicBezTo>
                <a:cubicBezTo>
                  <a:pt x="2547615" y="1806965"/>
                  <a:pt x="2490707" y="1815307"/>
                  <a:pt x="2437231" y="1828663"/>
                </a:cubicBezTo>
                <a:cubicBezTo>
                  <a:pt x="2542844" y="1722240"/>
                  <a:pt x="2642253" y="1622871"/>
                  <a:pt x="2679599" y="1472350"/>
                </a:cubicBezTo>
                <a:cubicBezTo>
                  <a:pt x="2719016" y="1621107"/>
                  <a:pt x="2816355" y="1715183"/>
                  <a:pt x="2921968" y="1828663"/>
                </a:cubicBezTo>
                <a:cubicBezTo>
                  <a:pt x="2868630" y="1815688"/>
                  <a:pt x="2809977" y="1807008"/>
                  <a:pt x="2749252" y="1804848"/>
                </a:cubicBezTo>
                <a:cubicBezTo>
                  <a:pt x="2719427" y="2342499"/>
                  <a:pt x="2353693" y="2860207"/>
                  <a:pt x="1665272" y="2905483"/>
                </a:cubicBezTo>
                <a:cubicBezTo>
                  <a:pt x="1561523" y="2978866"/>
                  <a:pt x="1523475" y="3013033"/>
                  <a:pt x="1462434" y="3066808"/>
                </a:cubicBezTo>
                <a:cubicBezTo>
                  <a:pt x="1404574" y="3011016"/>
                  <a:pt x="1369708" y="2980430"/>
                  <a:pt x="1265857" y="2910631"/>
                </a:cubicBezTo>
                <a:cubicBezTo>
                  <a:pt x="648092" y="2849018"/>
                  <a:pt x="205460" y="2343748"/>
                  <a:pt x="175466" y="1804523"/>
                </a:cubicBezTo>
                <a:cubicBezTo>
                  <a:pt x="115256" y="1806261"/>
                  <a:pt x="55763" y="1814736"/>
                  <a:pt x="0" y="1828663"/>
                </a:cubicBezTo>
                <a:cubicBezTo>
                  <a:pt x="105615" y="1722240"/>
                  <a:pt x="205022" y="1622871"/>
                  <a:pt x="242369" y="1472350"/>
                </a:cubicBezTo>
                <a:cubicBezTo>
                  <a:pt x="281785" y="1621107"/>
                  <a:pt x="379124" y="1715183"/>
                  <a:pt x="484739" y="1828663"/>
                </a:cubicBezTo>
                <a:cubicBezTo>
                  <a:pt x="433473" y="1816193"/>
                  <a:pt x="377298" y="1807690"/>
                  <a:pt x="319066" y="1805271"/>
                </a:cubicBezTo>
                <a:cubicBezTo>
                  <a:pt x="342774" y="2204526"/>
                  <a:pt x="675270" y="2359301"/>
                  <a:pt x="1095798" y="2488933"/>
                </a:cubicBezTo>
                <a:lnTo>
                  <a:pt x="1266566" y="985105"/>
                </a:lnTo>
                <a:lnTo>
                  <a:pt x="728631" y="985105"/>
                </a:lnTo>
                <a:lnTo>
                  <a:pt x="727109" y="987221"/>
                </a:lnTo>
                <a:lnTo>
                  <a:pt x="719586" y="1011455"/>
                </a:lnTo>
                <a:cubicBezTo>
                  <a:pt x="688452" y="1085064"/>
                  <a:pt x="615566" y="1136713"/>
                  <a:pt x="530615" y="1136713"/>
                </a:cubicBezTo>
                <a:cubicBezTo>
                  <a:pt x="417348" y="1136713"/>
                  <a:pt x="325527" y="1044892"/>
                  <a:pt x="325527" y="931625"/>
                </a:cubicBezTo>
                <a:cubicBezTo>
                  <a:pt x="325527" y="818358"/>
                  <a:pt x="417348" y="726537"/>
                  <a:pt x="530615" y="726537"/>
                </a:cubicBezTo>
                <a:cubicBezTo>
                  <a:pt x="615566" y="726537"/>
                  <a:pt x="688452" y="778187"/>
                  <a:pt x="719586" y="851796"/>
                </a:cubicBezTo>
                <a:lnTo>
                  <a:pt x="724380" y="867240"/>
                </a:lnTo>
                <a:lnTo>
                  <a:pt x="728634" y="873151"/>
                </a:lnTo>
                <a:lnTo>
                  <a:pt x="1279279" y="873151"/>
                </a:lnTo>
                <a:lnTo>
                  <a:pt x="1297855" y="709571"/>
                </a:lnTo>
                <a:lnTo>
                  <a:pt x="1251749" y="684545"/>
                </a:lnTo>
                <a:cubicBezTo>
                  <a:pt x="1152204" y="617294"/>
                  <a:pt x="1086755" y="503404"/>
                  <a:pt x="1086755" y="374229"/>
                </a:cubicBezTo>
                <a:cubicBezTo>
                  <a:pt x="1086755" y="167548"/>
                  <a:pt x="1254303" y="0"/>
                  <a:pt x="146098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F5301999-DDFD-D7DF-B8E4-CF86150614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975" y="1202949"/>
            <a:ext cx="2272078" cy="565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430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E6BA5D-7584-150A-79EB-8FAA14964C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0E5E181F-3298-3E81-E4BC-0FC5C52EEA29}"/>
              </a:ext>
            </a:extLst>
          </p:cNvPr>
          <p:cNvSpPr txBox="1"/>
          <p:nvPr/>
        </p:nvSpPr>
        <p:spPr>
          <a:xfrm>
            <a:off x="114729" y="1711760"/>
            <a:ext cx="1869087" cy="470890"/>
          </a:xfrm>
          <a:prstGeom prst="rect">
            <a:avLst/>
          </a:prstGeom>
          <a:noFill/>
        </p:spPr>
        <p:txBody>
          <a:bodyPr lIns="0" anchor="ctr"/>
          <a:lstStyle>
            <a:lvl1pPr indent="0">
              <a:spcBef>
                <a:spcPct val="20000"/>
              </a:spcBef>
              <a:buFontTx/>
              <a:buNone/>
              <a:defRPr sz="2400" b="1" baseline="0">
                <a:solidFill>
                  <a:schemeClr val="bg1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en-IN" sz="3200" dirty="0"/>
              <a:t>SECURE</a:t>
            </a:r>
            <a:endParaRPr lang="en-US" altLang="ko-KR" sz="3200" dirty="0">
              <a:latin typeface="+mj-lt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D145481-B786-B04F-9334-DC7454E09F22}"/>
              </a:ext>
            </a:extLst>
          </p:cNvPr>
          <p:cNvSpPr/>
          <p:nvPr/>
        </p:nvSpPr>
        <p:spPr>
          <a:xfrm>
            <a:off x="834837" y="2131892"/>
            <a:ext cx="2590708" cy="470890"/>
          </a:xfrm>
          <a:prstGeom prst="rect">
            <a:avLst/>
          </a:prstGeom>
          <a:noFill/>
        </p:spPr>
        <p:txBody>
          <a:bodyPr lIns="0" anchor="ctr"/>
          <a:lstStyle/>
          <a:p>
            <a:r>
              <a:rPr lang="en-IN" sz="3200" b="1" dirty="0">
                <a:solidFill>
                  <a:schemeClr val="tx2">
                    <a:lumMod val="75000"/>
                  </a:schemeClr>
                </a:solidFill>
              </a:rPr>
              <a:t>&amp;</a:t>
            </a:r>
            <a:endParaRPr lang="en-US" altLang="ko-KR" sz="3200" b="1" dirty="0">
              <a:solidFill>
                <a:schemeClr val="tx2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EAB403-66D8-93A2-9B00-F1E2755FB2D5}"/>
              </a:ext>
            </a:extLst>
          </p:cNvPr>
          <p:cNvSpPr txBox="1"/>
          <p:nvPr/>
        </p:nvSpPr>
        <p:spPr>
          <a:xfrm>
            <a:off x="712187" y="3867134"/>
            <a:ext cx="388838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Our system leverages AI-driven License Plate Recognition (LPR) and blockchain-based authentication to automate vehicle access. Using real-time image processing, the system identifies license plates, verifies credentials via smart contracts, and ensures secure, tamper-proof entry management.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sz="1200" dirty="0"/>
              <a:t>Experience the future of smart parking with AI &amp; Blockchain integration.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77B797E9-329F-4E69-1B62-7E2131C183A3}"/>
              </a:ext>
            </a:extLst>
          </p:cNvPr>
          <p:cNvPicPr>
            <a:picLocks noGrp="1" noChangeAspect="1"/>
          </p:cNvPicPr>
          <p:nvPr>
            <p:ph type="pic" sz="quarter" idx="6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06" r="28106"/>
          <a:stretch>
            <a:fillRect/>
          </a:stretch>
        </p:blipFill>
        <p:spPr/>
      </p:pic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C72692DA-B668-1995-3D1C-D0F6F0561DE8}"/>
              </a:ext>
            </a:extLst>
          </p:cNvPr>
          <p:cNvPicPr>
            <a:picLocks noGrp="1" noChangeAspect="1"/>
          </p:cNvPicPr>
          <p:nvPr>
            <p:ph type="pic" sz="quarter" idx="6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78" r="22678"/>
          <a:stretch>
            <a:fillRect/>
          </a:stretch>
        </p:blipFill>
        <p:spPr/>
      </p:pic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20758F-4F68-11AB-3D1C-2B9D52524D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7126" y="346066"/>
            <a:ext cx="9907439" cy="724247"/>
          </a:xfrm>
        </p:spPr>
        <p:txBody>
          <a:bodyPr/>
          <a:lstStyle/>
          <a:p>
            <a:r>
              <a:rPr lang="en-US" sz="4400" b="1" dirty="0"/>
              <a:t>AUTOMATED VEHICLE ACCESS CONTROL USING BLOCKCHAIN</a:t>
            </a:r>
            <a:endParaRPr lang="ko-KR" altLang="en-US" sz="4400" b="1" dirty="0"/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654FB03B-4296-302E-368F-46047D191647}"/>
              </a:ext>
            </a:extLst>
          </p:cNvPr>
          <p:cNvSpPr/>
          <p:nvPr/>
        </p:nvSpPr>
        <p:spPr>
          <a:xfrm>
            <a:off x="4867275" y="1665287"/>
            <a:ext cx="3456000" cy="1878013"/>
          </a:xfrm>
          <a:custGeom>
            <a:avLst/>
            <a:gdLst>
              <a:gd name="connsiteX0" fmla="*/ 0 w 3456000"/>
              <a:gd name="connsiteY0" fmla="*/ 0 h 1878013"/>
              <a:gd name="connsiteX1" fmla="*/ 3456000 w 3456000"/>
              <a:gd name="connsiteY1" fmla="*/ 0 h 1878013"/>
              <a:gd name="connsiteX2" fmla="*/ 3456000 w 3456000"/>
              <a:gd name="connsiteY2" fmla="*/ 1878013 h 1878013"/>
              <a:gd name="connsiteX3" fmla="*/ 3371363 w 3456000"/>
              <a:gd name="connsiteY3" fmla="*/ 1878013 h 1878013"/>
              <a:gd name="connsiteX4" fmla="*/ 3371363 w 3456000"/>
              <a:gd name="connsiteY4" fmla="*/ 84637 h 1878013"/>
              <a:gd name="connsiteX5" fmla="*/ 84637 w 3456000"/>
              <a:gd name="connsiteY5" fmla="*/ 84637 h 1878013"/>
              <a:gd name="connsiteX6" fmla="*/ 84637 w 3456000"/>
              <a:gd name="connsiteY6" fmla="*/ 1878013 h 1878013"/>
              <a:gd name="connsiteX7" fmla="*/ 0 w 3456000"/>
              <a:gd name="connsiteY7" fmla="*/ 1878013 h 187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56000" h="1878013">
                <a:moveTo>
                  <a:pt x="0" y="0"/>
                </a:moveTo>
                <a:lnTo>
                  <a:pt x="3456000" y="0"/>
                </a:lnTo>
                <a:lnTo>
                  <a:pt x="3456000" y="1878013"/>
                </a:lnTo>
                <a:lnTo>
                  <a:pt x="3371363" y="1878013"/>
                </a:lnTo>
                <a:lnTo>
                  <a:pt x="3371363" y="84637"/>
                </a:lnTo>
                <a:lnTo>
                  <a:pt x="84637" y="84637"/>
                </a:lnTo>
                <a:lnTo>
                  <a:pt x="84637" y="1878013"/>
                </a:lnTo>
                <a:lnTo>
                  <a:pt x="0" y="18780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2C695760-3C85-6C86-1D06-6525C6E956A1}"/>
              </a:ext>
            </a:extLst>
          </p:cNvPr>
          <p:cNvSpPr/>
          <p:nvPr/>
        </p:nvSpPr>
        <p:spPr>
          <a:xfrm>
            <a:off x="8241636" y="3543300"/>
            <a:ext cx="3456000" cy="2722562"/>
          </a:xfrm>
          <a:custGeom>
            <a:avLst/>
            <a:gdLst>
              <a:gd name="connsiteX0" fmla="*/ 0 w 3456000"/>
              <a:gd name="connsiteY0" fmla="*/ 0 h 2722562"/>
              <a:gd name="connsiteX1" fmla="*/ 84637 w 3456000"/>
              <a:gd name="connsiteY1" fmla="*/ 0 h 2722562"/>
              <a:gd name="connsiteX2" fmla="*/ 84637 w 3456000"/>
              <a:gd name="connsiteY2" fmla="*/ 2637925 h 2722562"/>
              <a:gd name="connsiteX3" fmla="*/ 3371363 w 3456000"/>
              <a:gd name="connsiteY3" fmla="*/ 2637925 h 2722562"/>
              <a:gd name="connsiteX4" fmla="*/ 3371363 w 3456000"/>
              <a:gd name="connsiteY4" fmla="*/ 0 h 2722562"/>
              <a:gd name="connsiteX5" fmla="*/ 3456000 w 3456000"/>
              <a:gd name="connsiteY5" fmla="*/ 0 h 2722562"/>
              <a:gd name="connsiteX6" fmla="*/ 3456000 w 3456000"/>
              <a:gd name="connsiteY6" fmla="*/ 2722562 h 2722562"/>
              <a:gd name="connsiteX7" fmla="*/ 0 w 3456000"/>
              <a:gd name="connsiteY7" fmla="*/ 2722562 h 2722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56000" h="2722562">
                <a:moveTo>
                  <a:pt x="0" y="0"/>
                </a:moveTo>
                <a:lnTo>
                  <a:pt x="84637" y="0"/>
                </a:lnTo>
                <a:lnTo>
                  <a:pt x="84637" y="2637925"/>
                </a:lnTo>
                <a:lnTo>
                  <a:pt x="3371363" y="2637925"/>
                </a:lnTo>
                <a:lnTo>
                  <a:pt x="3371363" y="0"/>
                </a:lnTo>
                <a:lnTo>
                  <a:pt x="3456000" y="0"/>
                </a:lnTo>
                <a:lnTo>
                  <a:pt x="3456000" y="2722562"/>
                </a:lnTo>
                <a:lnTo>
                  <a:pt x="0" y="27225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직사각형 17">
            <a:extLst>
              <a:ext uri="{FF2B5EF4-FFF2-40B4-BE49-F238E27FC236}">
                <a16:creationId xmlns:a16="http://schemas.microsoft.com/office/drawing/2014/main" id="{6AD32213-0115-6864-BE9F-57F6C2F8D943}"/>
              </a:ext>
            </a:extLst>
          </p:cNvPr>
          <p:cNvSpPr/>
          <p:nvPr/>
        </p:nvSpPr>
        <p:spPr>
          <a:xfrm>
            <a:off x="114729" y="2837596"/>
            <a:ext cx="4761160" cy="470890"/>
          </a:xfrm>
          <a:prstGeom prst="rect">
            <a:avLst/>
          </a:prstGeom>
          <a:noFill/>
        </p:spPr>
        <p:txBody>
          <a:bodyPr lIns="0" anchor="ctr"/>
          <a:lstStyle/>
          <a:p>
            <a:r>
              <a:rPr lang="en-IN" sz="3200" b="1" dirty="0">
                <a:solidFill>
                  <a:schemeClr val="bg1"/>
                </a:solidFill>
              </a:rPr>
              <a:t>AUTOMATED VEHICLE ACCESS</a:t>
            </a:r>
            <a:endParaRPr lang="en-US" altLang="ko-KR" sz="32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66837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1" grpId="0"/>
      <p:bldP spid="21" grpId="0" animBg="1"/>
      <p:bldP spid="24" grpId="0" animBg="1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11573197" cy="724247"/>
          </a:xfrm>
        </p:spPr>
        <p:txBody>
          <a:bodyPr/>
          <a:lstStyle/>
          <a:p>
            <a:r>
              <a:rPr lang="en-US" sz="4400" b="1" dirty="0"/>
              <a:t>AI-DRIVEN VEHICLE ACCESS: PERFORMANCE ANALYSIS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8FDB6A-C094-4158-83A9-A94B52612E6C}"/>
              </a:ext>
            </a:extLst>
          </p:cNvPr>
          <p:cNvSpPr/>
          <p:nvPr/>
        </p:nvSpPr>
        <p:spPr>
          <a:xfrm>
            <a:off x="911470" y="4226919"/>
            <a:ext cx="3853962" cy="2079273"/>
          </a:xfrm>
          <a:prstGeom prst="rect">
            <a:avLst/>
          </a:prstGeom>
          <a:solidFill>
            <a:schemeClr val="accent1"/>
          </a:solidFill>
          <a:ln w="1143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14DCC6-A10D-49C8-A121-8E0DC5915036}"/>
              </a:ext>
            </a:extLst>
          </p:cNvPr>
          <p:cNvSpPr/>
          <p:nvPr/>
        </p:nvSpPr>
        <p:spPr>
          <a:xfrm>
            <a:off x="911470" y="2153632"/>
            <a:ext cx="3853962" cy="2079273"/>
          </a:xfrm>
          <a:prstGeom prst="rect">
            <a:avLst/>
          </a:prstGeom>
          <a:solidFill>
            <a:schemeClr val="accent2"/>
          </a:solidFill>
          <a:ln w="1143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285F5B0-0C6C-4514-B893-61C63383C93C}"/>
              </a:ext>
            </a:extLst>
          </p:cNvPr>
          <p:cNvGrpSpPr/>
          <p:nvPr/>
        </p:nvGrpSpPr>
        <p:grpSpPr>
          <a:xfrm>
            <a:off x="1190893" y="2461854"/>
            <a:ext cx="3239091" cy="1093496"/>
            <a:chOff x="706428" y="2094277"/>
            <a:chExt cx="2592288" cy="109349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9541657-4047-4D89-90A0-939A8ADEEDE8}"/>
                </a:ext>
              </a:extLst>
            </p:cNvPr>
            <p:cNvSpPr txBox="1"/>
            <p:nvPr/>
          </p:nvSpPr>
          <p:spPr>
            <a:xfrm>
              <a:off x="706428" y="2094277"/>
              <a:ext cx="259228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IN" sz="1400" dirty="0">
                  <a:solidFill>
                    <a:schemeClr val="bg1"/>
                  </a:solidFill>
                </a:rPr>
                <a:t>License Plate Recognition Accuracy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55ECB22-9664-4447-BEA3-83C432AB6C7E}"/>
                </a:ext>
              </a:extLst>
            </p:cNvPr>
            <p:cNvSpPr txBox="1"/>
            <p:nvPr/>
          </p:nvSpPr>
          <p:spPr>
            <a:xfrm>
              <a:off x="706430" y="2356776"/>
              <a:ext cx="259228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>
                  <a:solidFill>
                    <a:schemeClr val="bg1"/>
                  </a:solidFill>
                </a:rPr>
                <a:t>Our AI-powered ANPR system ensures high-accuracy license plate recognition, reducing errors in harsh conditions by leveraging YOLO v11-based deep learning models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60EA169-CCD3-43B1-A4A9-5D9601FA19BC}"/>
              </a:ext>
            </a:extLst>
          </p:cNvPr>
          <p:cNvGrpSpPr/>
          <p:nvPr/>
        </p:nvGrpSpPr>
        <p:grpSpPr>
          <a:xfrm>
            <a:off x="1190893" y="4535142"/>
            <a:ext cx="3239091" cy="1093496"/>
            <a:chOff x="691188" y="4141377"/>
            <a:chExt cx="2592288" cy="109349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487E894-0BCB-49BB-84F1-59338E360AA6}"/>
                </a:ext>
              </a:extLst>
            </p:cNvPr>
            <p:cNvSpPr txBox="1"/>
            <p:nvPr/>
          </p:nvSpPr>
          <p:spPr>
            <a:xfrm>
              <a:off x="691188" y="4141377"/>
              <a:ext cx="259228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IN" sz="1400" dirty="0">
                  <a:solidFill>
                    <a:schemeClr val="bg1"/>
                  </a:solidFill>
                </a:rPr>
                <a:t>Blockchain-Powered Access Control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C955CA3-D833-4908-840C-6B81B3462E20}"/>
                </a:ext>
              </a:extLst>
            </p:cNvPr>
            <p:cNvSpPr txBox="1"/>
            <p:nvPr/>
          </p:nvSpPr>
          <p:spPr>
            <a:xfrm>
              <a:off x="691190" y="4403876"/>
              <a:ext cx="259228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>
                  <a:solidFill>
                    <a:schemeClr val="bg1"/>
                  </a:solidFill>
                </a:rPr>
                <a:t>Blockchain-based authentication ensures secure and tamper-proof vehicle access, preventing unauthorized entry while maintaining a transparent access log.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3FD34062-EACA-465C-88CB-4297AA27C95B}"/>
              </a:ext>
            </a:extLst>
          </p:cNvPr>
          <p:cNvSpPr/>
          <p:nvPr/>
        </p:nvSpPr>
        <p:spPr>
          <a:xfrm>
            <a:off x="5256747" y="5142499"/>
            <a:ext cx="6023785" cy="11541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82EDA05-51F8-4ED0-8F1E-071F1A231C39}"/>
              </a:ext>
            </a:extLst>
          </p:cNvPr>
          <p:cNvSpPr/>
          <p:nvPr/>
        </p:nvSpPr>
        <p:spPr>
          <a:xfrm>
            <a:off x="5607874" y="5409894"/>
            <a:ext cx="612000" cy="612000"/>
          </a:xfrm>
          <a:prstGeom prst="ellipse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782E14-595E-4137-AD85-8D649C16ABA6}"/>
              </a:ext>
            </a:extLst>
          </p:cNvPr>
          <p:cNvSpPr txBox="1"/>
          <p:nvPr/>
        </p:nvSpPr>
        <p:spPr>
          <a:xfrm>
            <a:off x="6381738" y="5208062"/>
            <a:ext cx="17571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AI-Powered ANPR minimizes false negatives, improving vehicle authentication accuracy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5207281-EBBF-446B-AA49-761DA70D7DAE}"/>
              </a:ext>
            </a:extLst>
          </p:cNvPr>
          <p:cNvSpPr/>
          <p:nvPr/>
        </p:nvSpPr>
        <p:spPr>
          <a:xfrm>
            <a:off x="8511657" y="5400063"/>
            <a:ext cx="612000" cy="612000"/>
          </a:xfrm>
          <a:prstGeom prst="ellipse">
            <a:avLst/>
          </a:pr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0E62D8-9EB5-4695-BDD1-1CD7C9D44DEB}"/>
              </a:ext>
            </a:extLst>
          </p:cNvPr>
          <p:cNvSpPr txBox="1"/>
          <p:nvPr/>
        </p:nvSpPr>
        <p:spPr>
          <a:xfrm>
            <a:off x="9285522" y="5323080"/>
            <a:ext cx="17571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Secure blockchain integration ensures seamless and fraud-proof vehicle access.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7" name="Parallelogram 30">
            <a:extLst>
              <a:ext uri="{FF2B5EF4-FFF2-40B4-BE49-F238E27FC236}">
                <a16:creationId xmlns:a16="http://schemas.microsoft.com/office/drawing/2014/main" id="{0EBD3CFD-8513-458B-AF25-1A2E657C5860}"/>
              </a:ext>
            </a:extLst>
          </p:cNvPr>
          <p:cNvSpPr/>
          <p:nvPr/>
        </p:nvSpPr>
        <p:spPr>
          <a:xfrm flipH="1">
            <a:off x="8687736" y="5600728"/>
            <a:ext cx="275022" cy="275702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8" name="Donut 24">
            <a:extLst>
              <a:ext uri="{FF2B5EF4-FFF2-40B4-BE49-F238E27FC236}">
                <a16:creationId xmlns:a16="http://schemas.microsoft.com/office/drawing/2014/main" id="{D20C8BEA-3D1C-4E48-80AA-98E53C182253}"/>
              </a:ext>
            </a:extLst>
          </p:cNvPr>
          <p:cNvSpPr/>
          <p:nvPr/>
        </p:nvSpPr>
        <p:spPr>
          <a:xfrm>
            <a:off x="5759446" y="5552175"/>
            <a:ext cx="305292" cy="307777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4D6E406-6ECA-62AF-FA54-4A041282EA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6747" y="1445706"/>
            <a:ext cx="6254521" cy="351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616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0144" y="451699"/>
            <a:ext cx="11573197" cy="724247"/>
          </a:xfrm>
        </p:spPr>
        <p:txBody>
          <a:bodyPr/>
          <a:lstStyle/>
          <a:p>
            <a:r>
              <a:rPr lang="en-IN" sz="4400" b="1" i="0" dirty="0">
                <a:solidFill>
                  <a:schemeClr val="tx1"/>
                </a:solidFill>
                <a:effectLst/>
                <a:latin typeface="Google Sans"/>
              </a:rPr>
              <a:t>INTERNET COMPUTER PROTOCOL</a:t>
            </a:r>
          </a:p>
          <a:p>
            <a:r>
              <a:rPr lang="en-IN" sz="4400" b="1" dirty="0">
                <a:solidFill>
                  <a:schemeClr val="tx1"/>
                </a:solidFill>
              </a:rPr>
              <a:t>IN AI-DRIVEN VEHICLE ACCESS</a:t>
            </a:r>
            <a:endParaRPr lang="en-US" sz="4400" b="1" dirty="0">
              <a:solidFill>
                <a:schemeClr val="tx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C6667C4-6F3F-40F3-9F4B-7F95F08A50EE}"/>
              </a:ext>
            </a:extLst>
          </p:cNvPr>
          <p:cNvGrpSpPr/>
          <p:nvPr/>
        </p:nvGrpSpPr>
        <p:grpSpPr>
          <a:xfrm>
            <a:off x="3511987" y="1657878"/>
            <a:ext cx="5158677" cy="3027467"/>
            <a:chOff x="2687161" y="3731096"/>
            <a:chExt cx="5158677" cy="3027467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DBF98A7E-F6EC-4D77-A2BD-989B3949C47F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084547B-2375-425A-84FA-BD40F5A79E96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948E4B60-8A75-4AFF-842C-46D447347D44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351CA32F-657D-462B-9ECC-62C9501C0C33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D93FFC0-242F-4EDE-B1CB-1DBC7EE68F31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0CC15DE-4D39-4A28-A4DF-7A46068252D0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FC7BE48-1E68-40E1-A420-855D1D9C25F5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7A72A58-EC82-4FB0-B954-F27BFFB9FE48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BB7AE43-9209-4A0F-9278-7418F9FC5A0D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3C6CC6B-4734-4DB2-8407-44CFA999EEA8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6279FF9-6B30-4FDD-BE0F-EEB4DD74E800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469867E-B099-4E00-A171-53A09F445E03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6C6343-1B5C-4A4C-82F3-6595776854C1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7A7F1E2-071C-4247-A077-D8E5A7F994ED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7EFE166-25EC-45D2-AA54-D907138CB57D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3D7AB86-D07F-4E71-A2AF-A0A722345CB7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9C88AB9-7730-4467-8FBA-2B90173AF805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26B0454-5D99-449F-9B68-769B8E1A4B14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823CE63-A046-4DED-89A2-8A15EF88149A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FCBD4AD-BF07-4666-B120-AFBE5A67DBAD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DE454B5-5E09-4AA3-B34C-4409B2DBB799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9BEA4CB-7676-48E0-BC50-39E9F9ADDBD2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608C098-0C90-451C-8BD5-DE7FEAB9E8D7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C4AAC95-9A7D-43D7-935C-E0FE0FD85C95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61DD77F5-7585-4548-95BC-4AF87F0FA310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612BADCD-AAB5-4D3A-8555-7425DF4760BA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5A9CAF7-D072-4D2E-8CF4-64C88AB72E88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E05DC02-A02D-47BC-B71E-F47B2B036E52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E3B5C60-EA45-41D3-906C-5B419424B2D8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790DE52-E59B-4D3A-BBF1-58F2AD99FF88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0398A2C-BCE1-4FE3-8DE9-3CEBCC0835AF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15E5BFC-FDEF-4F11-BEE5-B44BC08AE7E9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083D767F-45DB-4215-89D7-DA1F481122F4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1F74FC6-E0FD-4F83-A3ED-0ABE34CFBC3E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7F4222C-DB87-4577-8698-88255B98B9D5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A58009C-C71A-4E49-B6E2-F3788CFC4F67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85D8B82-A528-42E0-BC33-795F44350F98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4D58EC7-CC85-43B8-92D4-AEFF54BD67DA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2DD8883-B431-4016-93D3-1E2D7351D970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47B1DE3-DED5-4C27-BBF9-798E9A49C11D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79DD390-1217-46B2-A5A7-14545DA4B1FD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BF68558-0501-4472-AE0F-83609F6CDDF1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13816B2-E7F1-44F1-8FB4-4664A80A6FCA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58FBA62-6A6D-44A0-B3DC-83883DEC2CE8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02343E9C-568F-4690-BACF-D97CDD44B8CF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987003B-4BC0-4ED6-9E52-49DB96BDBC62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C497FCDC-EA73-45F3-85C8-CB76682EF6A2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C56D8BF-37CE-401C-B7C6-D453CC6AF5DF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FD357C-9A4E-480C-941B-113B1CCD31F5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6C7BEFFE-4FB3-40E5-ACA8-5F6947BEE3D9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48E0EB6-1D2E-4EC2-8A09-C96CCE570406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D2AC793-D383-4FC7-B8FA-0C3A63A493BB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661822D7-AF5E-441F-8C52-E71919178F2B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084F9181-118E-465C-8BD7-3C8D1B07DF7B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29B28EE-E175-4E3B-A6D5-383FD93A9F1F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DBC6E3D4-20FD-4C44-96E5-A06482A7C2FF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30A87E3C-A54E-4620-AE90-974C1F738DB0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954B1F4-8691-4000-8981-AE2308F6DCFC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D0AC327-3EBE-4E32-BC49-14E1270D0376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3443A775-C41E-4C64-8579-7076B8799831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4F3EEFB-5500-46B3-9E26-76FBB40243AC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A1B91A7-633C-480F-B048-3D55E8994CD8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D7E5B8EB-CF91-4F5F-A7C2-6E0EC49DD325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FDF3E859-4C57-4604-BF71-F32A921F1D0A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50089A6D-08EF-49DC-87DC-DD925A835F82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9EF07AC1-1008-48CB-9045-BD8DC9092B02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AC24AF0A-B886-4243-8769-7A1153C437BC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E7F17E0-9F92-454D-A553-58FB8BA4C168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F98E386-0900-4E68-B43E-7D1215CBEF22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0EA88E4-E7DC-472A-9F01-EC05EC4B19AA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F7B673A-1825-40B3-93EC-BA4EA4A0008D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42BD83A8-21C2-4BE0-9DA4-F4624C15F2E8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56716033-DAC7-4492-A9E9-2C983B1903F3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19D4BC66-3AF3-4483-B9AA-A8029AC35CCE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3BBDB88-869C-4B7D-8A84-7E32EF082C6D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06947D5-CBBB-4DF8-9EC1-48C453F4B465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487469C8-0813-4EDC-A306-037A46B0157A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AD5640D-C410-4B65-AA19-E7B03A68DBA0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675B00E-EFDA-4F1F-96C3-2DAC46707E42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88139A7-EB15-4A6D-8BC4-80AEC658D933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54D7C41-FC73-4B19-AAE9-01481185CBDB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2EDC6554-16A7-4F3C-A412-D6FE5769467C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AD4D1EE3-8D87-486A-B34A-75EB8183D2B3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9AC5A95-C544-4C38-A4A7-B93FE72D16B8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36694DC-7344-46AC-8C52-B7946FEDD5B3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36B651F9-B40E-48D8-8EE4-91A130432607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no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8309207-E110-4FF3-B34A-D6743C5DD7CE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71BFC415-899C-4A88-A3AC-886E266CD794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961595D-3B52-4313-9AC5-848535F4CD90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5C7E9FD-FFDF-4207-9463-BF61EE5831A2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C2E666FF-AE62-4561-940A-2E5EA53D4772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D64EB0FB-3911-4485-A1C8-5AAD73AFA8BE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C9EC77D1-DB5B-46C1-AB2E-E1698718991F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F09F9B7D-7519-4889-ACDB-0E78EF24F9E9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31A2864-9454-4693-8F90-83E33378CB3A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BC68839-5B28-4D17-9E6F-1EC289F70DB5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5DC015F-DEAE-45F2-A3B1-C3277D0162DA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899AC9F6-A2E5-4CE0-98B0-9459C83A6C2F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AA65D94-642C-4C41-85E9-B72C3AD35924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090738F3-90C0-4E97-9103-50B6EE464F22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24EDFFB4-DD5C-4B0A-AD2E-8096E757267A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9AEEF206-5AB6-429D-BC21-1E46C50B8BD1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942AA94-4EBD-4317-9ABD-7DC360484A03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06AB8F8F-7C85-4A59-8BB9-8DF276D30838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503502-F5B1-4C43-AB5C-F9E573F9DA15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EC84726-7EDB-49FF-B90F-0193265C1F98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9D63CCDD-535B-4158-8CED-EAE394DD8230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64066DED-16FD-401F-AAD0-3B67EA6A8E46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9C2F855-DCDE-485E-915F-748AEC40D865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C25C5469-56EB-45F5-BDCC-20F26F27B00F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E2F6F863-2136-450E-808B-0CDE718320C9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CB1B182F-FE1A-4EA9-8F6F-B15E5A092B29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16" name="Elbow Connector 39">
            <a:extLst>
              <a:ext uri="{FF2B5EF4-FFF2-40B4-BE49-F238E27FC236}">
                <a16:creationId xmlns:a16="http://schemas.microsoft.com/office/drawing/2014/main" id="{3F018DA3-D645-4C69-BD88-0D5A407826AA}"/>
              </a:ext>
            </a:extLst>
          </p:cNvPr>
          <p:cNvCxnSpPr>
            <a:cxnSpLocks/>
            <a:endCxn id="144" idx="3"/>
          </p:cNvCxnSpPr>
          <p:nvPr/>
        </p:nvCxnSpPr>
        <p:spPr>
          <a:xfrm rot="10800000">
            <a:off x="3085726" y="2502376"/>
            <a:ext cx="1284287" cy="194143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/>
            </a:solidFill>
            <a:headEnd type="oval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Elbow Connector 54">
            <a:extLst>
              <a:ext uri="{FF2B5EF4-FFF2-40B4-BE49-F238E27FC236}">
                <a16:creationId xmlns:a16="http://schemas.microsoft.com/office/drawing/2014/main" id="{4E7A89BF-1F90-4FE2-90BA-191B2EA2BED1}"/>
              </a:ext>
            </a:extLst>
          </p:cNvPr>
          <p:cNvCxnSpPr>
            <a:cxnSpLocks/>
            <a:endCxn id="147" idx="3"/>
          </p:cNvCxnSpPr>
          <p:nvPr/>
        </p:nvCxnSpPr>
        <p:spPr>
          <a:xfrm rot="10800000" flipV="1">
            <a:off x="3085726" y="3735956"/>
            <a:ext cx="2104205" cy="439585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1"/>
            </a:solidFill>
            <a:headEnd type="oval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Elbow Connector 58">
            <a:extLst>
              <a:ext uri="{FF2B5EF4-FFF2-40B4-BE49-F238E27FC236}">
                <a16:creationId xmlns:a16="http://schemas.microsoft.com/office/drawing/2014/main" id="{889BD228-8C0A-4062-8F5A-2DE1BBE00C48}"/>
              </a:ext>
            </a:extLst>
          </p:cNvPr>
          <p:cNvCxnSpPr>
            <a:cxnSpLocks/>
          </p:cNvCxnSpPr>
          <p:nvPr/>
        </p:nvCxnSpPr>
        <p:spPr>
          <a:xfrm>
            <a:off x="6276711" y="3499228"/>
            <a:ext cx="2668377" cy="572884"/>
          </a:xfrm>
          <a:prstGeom prst="bentConnector3">
            <a:avLst>
              <a:gd name="adj1" fmla="val 76031"/>
            </a:avLst>
          </a:prstGeom>
          <a:ln w="19050">
            <a:solidFill>
              <a:schemeClr val="accent3"/>
            </a:solidFill>
            <a:headEnd type="oval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Elbow Connector 62">
            <a:extLst>
              <a:ext uri="{FF2B5EF4-FFF2-40B4-BE49-F238E27FC236}">
                <a16:creationId xmlns:a16="http://schemas.microsoft.com/office/drawing/2014/main" id="{8DF821FD-85B8-404F-B7EE-29BC25B0973F}"/>
              </a:ext>
            </a:extLst>
          </p:cNvPr>
          <p:cNvCxnSpPr>
            <a:cxnSpLocks/>
          </p:cNvCxnSpPr>
          <p:nvPr/>
        </p:nvCxnSpPr>
        <p:spPr>
          <a:xfrm flipV="1">
            <a:off x="7365119" y="2217543"/>
            <a:ext cx="1594439" cy="240088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4"/>
            </a:solidFill>
            <a:headEnd type="oval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Rectangle 119">
            <a:extLst>
              <a:ext uri="{FF2B5EF4-FFF2-40B4-BE49-F238E27FC236}">
                <a16:creationId xmlns:a16="http://schemas.microsoft.com/office/drawing/2014/main" id="{6DD23BE6-896D-4FE7-8D07-747D0A7ADBAB}"/>
              </a:ext>
            </a:extLst>
          </p:cNvPr>
          <p:cNvSpPr/>
          <p:nvPr/>
        </p:nvSpPr>
        <p:spPr>
          <a:xfrm>
            <a:off x="712828" y="4723384"/>
            <a:ext cx="2700000" cy="15841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rial" pitchFamily="34" charset="0"/>
              <a:cs typeface="Arial" pitchFamily="34" charset="0"/>
            </a:endParaRP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8F3B581F-FDE7-465E-A07F-82D88EE692FC}"/>
              </a:ext>
            </a:extLst>
          </p:cNvPr>
          <p:cNvSpPr/>
          <p:nvPr/>
        </p:nvSpPr>
        <p:spPr>
          <a:xfrm>
            <a:off x="3406743" y="4723384"/>
            <a:ext cx="2700000" cy="15841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rial" pitchFamily="34" charset="0"/>
              <a:cs typeface="Arial" pitchFamily="34" charset="0"/>
            </a:endParaRP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BB965B7F-93CE-4A70-8D0F-BC00CD0B02C4}"/>
              </a:ext>
            </a:extLst>
          </p:cNvPr>
          <p:cNvSpPr/>
          <p:nvPr/>
        </p:nvSpPr>
        <p:spPr>
          <a:xfrm>
            <a:off x="6100658" y="4723384"/>
            <a:ext cx="2700000" cy="158417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rial" pitchFamily="34" charset="0"/>
              <a:cs typeface="Arial" pitchFamily="34" charset="0"/>
            </a:endParaRP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279B6EF5-32EA-4814-863B-AAAEF4A6BCD3}"/>
              </a:ext>
            </a:extLst>
          </p:cNvPr>
          <p:cNvSpPr/>
          <p:nvPr/>
        </p:nvSpPr>
        <p:spPr>
          <a:xfrm>
            <a:off x="8794574" y="4723384"/>
            <a:ext cx="2700000" cy="15841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BBF2BC53-F52A-4E6E-AD82-55E06322CA67}"/>
              </a:ext>
            </a:extLst>
          </p:cNvPr>
          <p:cNvGrpSpPr/>
          <p:nvPr/>
        </p:nvGrpSpPr>
        <p:grpSpPr>
          <a:xfrm>
            <a:off x="906749" y="4861932"/>
            <a:ext cx="2312159" cy="1369505"/>
            <a:chOff x="611560" y="4878599"/>
            <a:chExt cx="1851930" cy="1369505"/>
          </a:xfrm>
        </p:grpSpPr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1D59C02A-FAE8-43FD-9B92-2EB3BC94743F}"/>
                </a:ext>
              </a:extLst>
            </p:cNvPr>
            <p:cNvSpPr txBox="1"/>
            <p:nvPr/>
          </p:nvSpPr>
          <p:spPr>
            <a:xfrm>
              <a:off x="611560" y="4878599"/>
              <a:ext cx="1851930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N" sz="2800" b="1" dirty="0">
                  <a:solidFill>
                    <a:schemeClr val="bg1"/>
                  </a:solidFill>
                </a:rPr>
                <a:t>99.1%</a:t>
              </a:r>
              <a:endParaRPr lang="ko-KR" altLang="en-US" sz="2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C9368F78-A852-4616-A982-87CC8B717CBB}"/>
                </a:ext>
              </a:extLst>
            </p:cNvPr>
            <p:cNvSpPr txBox="1"/>
            <p:nvPr/>
          </p:nvSpPr>
          <p:spPr>
            <a:xfrm>
              <a:off x="611560" y="5417107"/>
              <a:ext cx="185193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ICP-powered ANPR enhances license plate recognition accuracy, reducing false negatives.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AD1554FB-D185-4178-8F5B-AD8A716F4A9D}"/>
              </a:ext>
            </a:extLst>
          </p:cNvPr>
          <p:cNvGrpSpPr/>
          <p:nvPr/>
        </p:nvGrpSpPr>
        <p:grpSpPr>
          <a:xfrm>
            <a:off x="3600664" y="4769599"/>
            <a:ext cx="2312159" cy="1277172"/>
            <a:chOff x="611560" y="4786266"/>
            <a:chExt cx="1851930" cy="1277172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D2903A3B-AF99-493C-BF89-16328C853D78}"/>
                </a:ext>
              </a:extLst>
            </p:cNvPr>
            <p:cNvSpPr txBox="1"/>
            <p:nvPr/>
          </p:nvSpPr>
          <p:spPr>
            <a:xfrm>
              <a:off x="611560" y="4786266"/>
              <a:ext cx="1851930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N" sz="4000" b="1" dirty="0">
                  <a:solidFill>
                    <a:schemeClr val="bg1"/>
                  </a:solidFill>
                </a:rPr>
                <a:t>2.5s</a:t>
              </a:r>
              <a:endParaRPr lang="ko-KR" altLang="en-US" sz="2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1EB26568-CE05-4D7F-86FD-F19D6816BE6E}"/>
                </a:ext>
              </a:extLst>
            </p:cNvPr>
            <p:cNvSpPr txBox="1"/>
            <p:nvPr/>
          </p:nvSpPr>
          <p:spPr>
            <a:xfrm>
              <a:off x="611560" y="5417107"/>
              <a:ext cx="185193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Average authentication time per vehicle using ICP-integrated multi-factor security.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8E1A6FC-1FCE-4480-8E39-C5EE547E5C5F}"/>
              </a:ext>
            </a:extLst>
          </p:cNvPr>
          <p:cNvGrpSpPr/>
          <p:nvPr/>
        </p:nvGrpSpPr>
        <p:grpSpPr>
          <a:xfrm>
            <a:off x="6294579" y="4769599"/>
            <a:ext cx="2312159" cy="1461838"/>
            <a:chOff x="611560" y="4786266"/>
            <a:chExt cx="1851930" cy="1461838"/>
          </a:xfrm>
        </p:grpSpPr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885E8CED-0668-4FB9-BCBD-FBBEA4581429}"/>
                </a:ext>
              </a:extLst>
            </p:cNvPr>
            <p:cNvSpPr txBox="1"/>
            <p:nvPr/>
          </p:nvSpPr>
          <p:spPr>
            <a:xfrm>
              <a:off x="611560" y="4786266"/>
              <a:ext cx="1851930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N" sz="4000" b="1" dirty="0">
                  <a:solidFill>
                    <a:schemeClr val="bg1"/>
                  </a:solidFill>
                </a:rPr>
                <a:t>100%</a:t>
              </a:r>
              <a:endParaRPr lang="ko-KR" altLang="en-US" sz="2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9AD813C0-76FA-4614-B884-22DA544DE7BF}"/>
                </a:ext>
              </a:extLst>
            </p:cNvPr>
            <p:cNvSpPr txBox="1"/>
            <p:nvPr/>
          </p:nvSpPr>
          <p:spPr>
            <a:xfrm>
              <a:off x="611560" y="5417107"/>
              <a:ext cx="185193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Blockchain-backed logs ensure every access attempt is immutable and securely stored.</a:t>
              </a:r>
              <a:endParaRPr lang="en-US" altLang="ko-KR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7551B14F-1E27-4A26-9CC6-D5BD6B65B5F5}"/>
              </a:ext>
            </a:extLst>
          </p:cNvPr>
          <p:cNvGrpSpPr/>
          <p:nvPr/>
        </p:nvGrpSpPr>
        <p:grpSpPr>
          <a:xfrm>
            <a:off x="8988495" y="4769599"/>
            <a:ext cx="2312159" cy="1461838"/>
            <a:chOff x="611560" y="4786266"/>
            <a:chExt cx="1851930" cy="1461838"/>
          </a:xfrm>
        </p:grpSpPr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C7C3063D-4B64-43AB-8093-67EB996C5C58}"/>
                </a:ext>
              </a:extLst>
            </p:cNvPr>
            <p:cNvSpPr txBox="1"/>
            <p:nvPr/>
          </p:nvSpPr>
          <p:spPr>
            <a:xfrm>
              <a:off x="611560" y="4786266"/>
              <a:ext cx="1851930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N" sz="4000" b="1" dirty="0">
                  <a:solidFill>
                    <a:schemeClr val="bg1"/>
                  </a:solidFill>
                </a:rPr>
                <a:t>98.7%</a:t>
              </a:r>
              <a:endParaRPr lang="ko-KR" altLang="en-US" sz="2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23AE32A7-61FC-4138-A4CB-E37656167832}"/>
                </a:ext>
              </a:extLst>
            </p:cNvPr>
            <p:cNvSpPr txBox="1"/>
            <p:nvPr/>
          </p:nvSpPr>
          <p:spPr>
            <a:xfrm>
              <a:off x="611560" y="5417107"/>
              <a:ext cx="185193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AI-driven anomaly detection prevents unauthorized vehicle access with high precision.</a:t>
              </a:r>
              <a:endParaRPr lang="en-US" altLang="ko-KR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6" name="Group 48">
            <a:extLst>
              <a:ext uri="{FF2B5EF4-FFF2-40B4-BE49-F238E27FC236}">
                <a16:creationId xmlns:a16="http://schemas.microsoft.com/office/drawing/2014/main" id="{FF3C724E-CA2C-4434-AEED-52E1DE8FA3BC}"/>
              </a:ext>
            </a:extLst>
          </p:cNvPr>
          <p:cNvGrpSpPr/>
          <p:nvPr/>
        </p:nvGrpSpPr>
        <p:grpSpPr>
          <a:xfrm>
            <a:off x="9139594" y="1663183"/>
            <a:ext cx="2340000" cy="1254690"/>
            <a:chOff x="302738" y="4365954"/>
            <a:chExt cx="1802225" cy="1254690"/>
          </a:xfrm>
        </p:grpSpPr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317AA4D2-C3AA-4BB5-A5C0-81D0D7022622}"/>
                </a:ext>
              </a:extLst>
            </p:cNvPr>
            <p:cNvSpPr txBox="1"/>
            <p:nvPr/>
          </p:nvSpPr>
          <p:spPr>
            <a:xfrm>
              <a:off x="302738" y="4365954"/>
              <a:ext cx="1802225" cy="523220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IN" sz="1400" dirty="0">
                  <a:solidFill>
                    <a:schemeClr val="accent4"/>
                  </a:solidFill>
                </a:rPr>
                <a:t>Secure Blockchain Authentication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255EE2D3-ECCE-49AE-AE6C-8EA9BA6C5261}"/>
                </a:ext>
              </a:extLst>
            </p:cNvPr>
            <p:cNvSpPr txBox="1"/>
            <p:nvPr/>
          </p:nvSpPr>
          <p:spPr>
            <a:xfrm>
              <a:off x="302738" y="4789647"/>
              <a:ext cx="1802225" cy="830997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sz="1200" dirty="0"/>
                <a:t>Blockchain secures access logs and prevents identity spoofing, ensuring tamper-proof vehicle access.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9" name="Group 48">
            <a:extLst>
              <a:ext uri="{FF2B5EF4-FFF2-40B4-BE49-F238E27FC236}">
                <a16:creationId xmlns:a16="http://schemas.microsoft.com/office/drawing/2014/main" id="{66624D85-B794-46AF-ACD7-4FE5988F4065}"/>
              </a:ext>
            </a:extLst>
          </p:cNvPr>
          <p:cNvGrpSpPr/>
          <p:nvPr/>
        </p:nvGrpSpPr>
        <p:grpSpPr>
          <a:xfrm>
            <a:off x="9139594" y="3444071"/>
            <a:ext cx="2340000" cy="1146969"/>
            <a:chOff x="302738" y="4473675"/>
            <a:chExt cx="1802225" cy="1146969"/>
          </a:xfrm>
        </p:grpSpPr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0A0CEB3B-6437-45FE-9AA4-E735FE13A4ED}"/>
                </a:ext>
              </a:extLst>
            </p:cNvPr>
            <p:cNvSpPr txBox="1"/>
            <p:nvPr/>
          </p:nvSpPr>
          <p:spPr>
            <a:xfrm>
              <a:off x="302738" y="4473675"/>
              <a:ext cx="1802225" cy="30777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IN" sz="1400" dirty="0">
                  <a:solidFill>
                    <a:schemeClr val="accent4"/>
                  </a:solidFill>
                </a:rPr>
                <a:t>Adaptive Threat Detection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55BFB56E-3484-4360-BC95-8B9967D4626A}"/>
                </a:ext>
              </a:extLst>
            </p:cNvPr>
            <p:cNvSpPr txBox="1"/>
            <p:nvPr/>
          </p:nvSpPr>
          <p:spPr>
            <a:xfrm>
              <a:off x="302738" y="4789647"/>
              <a:ext cx="1802225" cy="830997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sz="1200" dirty="0"/>
                <a:t>AI detects fraudulent attempts by analyzing behavioral anomalies and alerts security teams in real time.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2" name="Group 48">
            <a:extLst>
              <a:ext uri="{FF2B5EF4-FFF2-40B4-BE49-F238E27FC236}">
                <a16:creationId xmlns:a16="http://schemas.microsoft.com/office/drawing/2014/main" id="{AE245414-2930-4B06-BFFD-C650114A913F}"/>
              </a:ext>
            </a:extLst>
          </p:cNvPr>
          <p:cNvGrpSpPr/>
          <p:nvPr/>
        </p:nvGrpSpPr>
        <p:grpSpPr>
          <a:xfrm>
            <a:off x="745725" y="1770904"/>
            <a:ext cx="2340000" cy="1146969"/>
            <a:chOff x="302738" y="4473675"/>
            <a:chExt cx="1802225" cy="1146969"/>
          </a:xfrm>
        </p:grpSpPr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0A40FE9A-90B9-4609-BA5C-1A973C48C717}"/>
                </a:ext>
              </a:extLst>
            </p:cNvPr>
            <p:cNvSpPr txBox="1"/>
            <p:nvPr/>
          </p:nvSpPr>
          <p:spPr>
            <a:xfrm>
              <a:off x="302738" y="4473675"/>
              <a:ext cx="1802225" cy="30777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IN" sz="1400" dirty="0">
                  <a:solidFill>
                    <a:schemeClr val="accent4"/>
                  </a:solidFill>
                </a:rPr>
                <a:t>Edge AI-Powered ANPR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5A15DF98-7068-4377-822C-627E275722C4}"/>
                </a:ext>
              </a:extLst>
            </p:cNvPr>
            <p:cNvSpPr txBox="1"/>
            <p:nvPr/>
          </p:nvSpPr>
          <p:spPr>
            <a:xfrm>
              <a:off x="302738" y="4789647"/>
              <a:ext cx="1802225" cy="830997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sz="1200" dirty="0"/>
                <a:t>License plate recognition is optimized at the edge using AI, ensuring real-time and efficient processing with minimal latency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5" name="Group 48">
            <a:extLst>
              <a:ext uri="{FF2B5EF4-FFF2-40B4-BE49-F238E27FC236}">
                <a16:creationId xmlns:a16="http://schemas.microsoft.com/office/drawing/2014/main" id="{66B03766-E828-4F19-8A72-BF070EDF4BA3}"/>
              </a:ext>
            </a:extLst>
          </p:cNvPr>
          <p:cNvGrpSpPr/>
          <p:nvPr/>
        </p:nvGrpSpPr>
        <p:grpSpPr>
          <a:xfrm>
            <a:off x="745725" y="3336350"/>
            <a:ext cx="2340000" cy="1254690"/>
            <a:chOff x="302738" y="4365954"/>
            <a:chExt cx="1802225" cy="1254690"/>
          </a:xfrm>
        </p:grpSpPr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0D090AED-3E29-4433-A972-D3BC1086B664}"/>
                </a:ext>
              </a:extLst>
            </p:cNvPr>
            <p:cNvSpPr txBox="1"/>
            <p:nvPr/>
          </p:nvSpPr>
          <p:spPr>
            <a:xfrm>
              <a:off x="302738" y="4365954"/>
              <a:ext cx="1802225" cy="523220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IN" sz="1400" dirty="0">
                  <a:solidFill>
                    <a:schemeClr val="accent4"/>
                  </a:solidFill>
                </a:rPr>
                <a:t>Multi-Layered Security Model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8B2E1F9B-2B91-4A1D-A290-C91939B4BABE}"/>
                </a:ext>
              </a:extLst>
            </p:cNvPr>
            <p:cNvSpPr txBox="1"/>
            <p:nvPr/>
          </p:nvSpPr>
          <p:spPr>
            <a:xfrm>
              <a:off x="302738" y="4789647"/>
              <a:ext cx="1802225" cy="830997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sz="1200" dirty="0"/>
                <a:t>ICP integrates face recognition, OTP verification, and security questions to provide foolproof authentication.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6398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4400" b="1" dirty="0"/>
              <a:t>Future Enhancements of DePIN in ANPR Systems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E4D476-9380-4186-AC52-5F788634CBF9}"/>
              </a:ext>
            </a:extLst>
          </p:cNvPr>
          <p:cNvSpPr/>
          <p:nvPr/>
        </p:nvSpPr>
        <p:spPr>
          <a:xfrm>
            <a:off x="0" y="5589241"/>
            <a:ext cx="12192000" cy="126875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ight Arrow 5">
            <a:extLst>
              <a:ext uri="{FF2B5EF4-FFF2-40B4-BE49-F238E27FC236}">
                <a16:creationId xmlns:a16="http://schemas.microsoft.com/office/drawing/2014/main" id="{C81F8976-4FE5-4BD5-9D26-72F4302F6C6B}"/>
              </a:ext>
            </a:extLst>
          </p:cNvPr>
          <p:cNvSpPr/>
          <p:nvPr/>
        </p:nvSpPr>
        <p:spPr>
          <a:xfrm flipH="1">
            <a:off x="766447" y="1761953"/>
            <a:ext cx="8508720" cy="1043750"/>
          </a:xfrm>
          <a:prstGeom prst="rightArrow">
            <a:avLst>
              <a:gd name="adj1" fmla="val 66050"/>
              <a:gd name="adj2" fmla="val 7567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ight Arrow 54">
            <a:extLst>
              <a:ext uri="{FF2B5EF4-FFF2-40B4-BE49-F238E27FC236}">
                <a16:creationId xmlns:a16="http://schemas.microsoft.com/office/drawing/2014/main" id="{E3ECB43F-FA7B-4843-85B0-D3B0B2A912C5}"/>
              </a:ext>
            </a:extLst>
          </p:cNvPr>
          <p:cNvSpPr/>
          <p:nvPr/>
        </p:nvSpPr>
        <p:spPr>
          <a:xfrm flipH="1">
            <a:off x="1524796" y="2685121"/>
            <a:ext cx="7732566" cy="1001729"/>
          </a:xfrm>
          <a:prstGeom prst="rightArrow">
            <a:avLst>
              <a:gd name="adj1" fmla="val 66050"/>
              <a:gd name="adj2" fmla="val 75679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ight Arrow 55">
            <a:extLst>
              <a:ext uri="{FF2B5EF4-FFF2-40B4-BE49-F238E27FC236}">
                <a16:creationId xmlns:a16="http://schemas.microsoft.com/office/drawing/2014/main" id="{D45FBBB5-AB8E-4D01-B13F-5DADA8C18756}"/>
              </a:ext>
            </a:extLst>
          </p:cNvPr>
          <p:cNvSpPr/>
          <p:nvPr/>
        </p:nvSpPr>
        <p:spPr>
          <a:xfrm flipH="1">
            <a:off x="2295696" y="3535232"/>
            <a:ext cx="6961666" cy="936104"/>
          </a:xfrm>
          <a:prstGeom prst="rightArrow">
            <a:avLst>
              <a:gd name="adj1" fmla="val 66050"/>
              <a:gd name="adj2" fmla="val 75679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Right Arrow 56">
            <a:extLst>
              <a:ext uri="{FF2B5EF4-FFF2-40B4-BE49-F238E27FC236}">
                <a16:creationId xmlns:a16="http://schemas.microsoft.com/office/drawing/2014/main" id="{5C768FC1-661D-4771-AC47-69B1D056E922}"/>
              </a:ext>
            </a:extLst>
          </p:cNvPr>
          <p:cNvSpPr/>
          <p:nvPr/>
        </p:nvSpPr>
        <p:spPr>
          <a:xfrm flipH="1">
            <a:off x="3059393" y="4385342"/>
            <a:ext cx="6197968" cy="1001728"/>
          </a:xfrm>
          <a:prstGeom prst="rightArrow">
            <a:avLst>
              <a:gd name="adj1" fmla="val 66050"/>
              <a:gd name="adj2" fmla="val 75679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A1D4901-B03F-491A-B8DC-9D0684E706C1}"/>
              </a:ext>
            </a:extLst>
          </p:cNvPr>
          <p:cNvGrpSpPr/>
          <p:nvPr/>
        </p:nvGrpSpPr>
        <p:grpSpPr>
          <a:xfrm>
            <a:off x="8033229" y="1658410"/>
            <a:ext cx="3295663" cy="3488970"/>
            <a:chOff x="5304777" y="1737360"/>
            <a:chExt cx="3295663" cy="3488970"/>
          </a:xfrm>
        </p:grpSpPr>
        <p:pic>
          <p:nvPicPr>
            <p:cNvPr id="9" name="Picture 2" descr="E:\002-KIMS BUSINESS\007-02-MaxPPT-Contents\151119-com-Computer Desk\png\노트북.png">
              <a:extLst>
                <a:ext uri="{FF2B5EF4-FFF2-40B4-BE49-F238E27FC236}">
                  <a16:creationId xmlns:a16="http://schemas.microsoft.com/office/drawing/2014/main" id="{5F6516ED-48A8-43FA-9812-05F826FB50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748174">
              <a:off x="5081275" y="2280629"/>
              <a:ext cx="3169203" cy="27221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Freeform 2">
              <a:extLst>
                <a:ext uri="{FF2B5EF4-FFF2-40B4-BE49-F238E27FC236}">
                  <a16:creationId xmlns:a16="http://schemas.microsoft.com/office/drawing/2014/main" id="{7ECA9FE7-3220-443D-9739-41E678D35730}"/>
                </a:ext>
              </a:extLst>
            </p:cNvPr>
            <p:cNvSpPr/>
            <p:nvPr/>
          </p:nvSpPr>
          <p:spPr>
            <a:xfrm>
              <a:off x="6344920" y="1737360"/>
              <a:ext cx="2255520" cy="2438400"/>
            </a:xfrm>
            <a:custGeom>
              <a:avLst/>
              <a:gdLst>
                <a:gd name="connsiteX0" fmla="*/ 223520 w 2255520"/>
                <a:gd name="connsiteY0" fmla="*/ 0 h 2438400"/>
                <a:gd name="connsiteX1" fmla="*/ 2255520 w 2255520"/>
                <a:gd name="connsiteY1" fmla="*/ 2052320 h 2438400"/>
                <a:gd name="connsiteX2" fmla="*/ 1696720 w 2255520"/>
                <a:gd name="connsiteY2" fmla="*/ 2438400 h 2438400"/>
                <a:gd name="connsiteX3" fmla="*/ 0 w 2255520"/>
                <a:gd name="connsiteY3" fmla="*/ 716280 h 2438400"/>
                <a:gd name="connsiteX4" fmla="*/ 223520 w 2255520"/>
                <a:gd name="connsiteY4" fmla="*/ 0 h 243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5520" h="2438400">
                  <a:moveTo>
                    <a:pt x="223520" y="0"/>
                  </a:moveTo>
                  <a:lnTo>
                    <a:pt x="2255520" y="2052320"/>
                  </a:lnTo>
                  <a:lnTo>
                    <a:pt x="1696720" y="2438400"/>
                  </a:lnTo>
                  <a:lnTo>
                    <a:pt x="0" y="716280"/>
                  </a:lnTo>
                  <a:lnTo>
                    <a:pt x="223520" y="0"/>
                  </a:lnTo>
                  <a:close/>
                </a:path>
              </a:pathLst>
            </a:custGeom>
            <a:solidFill>
              <a:schemeClr val="tx1">
                <a:alpha val="7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E153289-55B9-4BDD-A52A-5B8160537809}"/>
              </a:ext>
            </a:extLst>
          </p:cNvPr>
          <p:cNvGrpSpPr/>
          <p:nvPr/>
        </p:nvGrpSpPr>
        <p:grpSpPr>
          <a:xfrm>
            <a:off x="1557450" y="1939517"/>
            <a:ext cx="7369979" cy="695227"/>
            <a:chOff x="4963829" y="1681774"/>
            <a:chExt cx="5168807" cy="69522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B22C0F1-BD64-4121-918E-331D7EBFDB0D}"/>
                </a:ext>
              </a:extLst>
            </p:cNvPr>
            <p:cNvSpPr txBox="1"/>
            <p:nvPr/>
          </p:nvSpPr>
          <p:spPr>
            <a:xfrm>
              <a:off x="4965552" y="1915336"/>
              <a:ext cx="51670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Individuals can earn tokens for capturing and sharing data successfully.</a:t>
              </a: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Authorities can pay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tokens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to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access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the verified data.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C3100DB-7801-440B-A155-D8A614E4C774}"/>
                </a:ext>
              </a:extLst>
            </p:cNvPr>
            <p:cNvSpPr txBox="1"/>
            <p:nvPr/>
          </p:nvSpPr>
          <p:spPr>
            <a:xfrm>
              <a:off x="4963829" y="1681774"/>
              <a:ext cx="34849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Token Based Rewards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6A59228-85AA-47B3-929E-C4DA7F334130}"/>
              </a:ext>
            </a:extLst>
          </p:cNvPr>
          <p:cNvGrpSpPr/>
          <p:nvPr/>
        </p:nvGrpSpPr>
        <p:grpSpPr>
          <a:xfrm>
            <a:off x="2309356" y="2857795"/>
            <a:ext cx="5713171" cy="662641"/>
            <a:chOff x="4946555" y="1753260"/>
            <a:chExt cx="4006833" cy="662641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58CE12A-693C-45E7-A137-FF82F9860F7A}"/>
                </a:ext>
              </a:extLst>
            </p:cNvPr>
            <p:cNvSpPr txBox="1"/>
            <p:nvPr/>
          </p:nvSpPr>
          <p:spPr>
            <a:xfrm>
              <a:off x="4946555" y="1954236"/>
              <a:ext cx="40068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ea typeface="HY견명조" pitchFamily="18" charset="-127"/>
                  <a:cs typeface="Arial" pitchFamily="34" charset="0"/>
                </a:rPr>
                <a:t>Use cross-chain communication for seamless integration between different smart cities and law enforcement agencies.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1CEDFF-041E-43F2-AA71-1226CDC1E188}"/>
                </a:ext>
              </a:extLst>
            </p:cNvPr>
            <p:cNvSpPr txBox="1"/>
            <p:nvPr/>
          </p:nvSpPr>
          <p:spPr>
            <a:xfrm>
              <a:off x="4965552" y="1753260"/>
              <a:ext cx="34849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Interoperable Multi-Chain ANPR Networks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4C7B30F-5226-463C-9A19-43B44E4AEDDE}"/>
              </a:ext>
            </a:extLst>
          </p:cNvPr>
          <p:cNvGrpSpPr/>
          <p:nvPr/>
        </p:nvGrpSpPr>
        <p:grpSpPr>
          <a:xfrm>
            <a:off x="3117874" y="3762504"/>
            <a:ext cx="4969080" cy="467124"/>
            <a:chOff x="4965552" y="1811177"/>
            <a:chExt cx="3484978" cy="46712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CE7C28F-2D64-4F77-8403-EB83B404994E}"/>
                </a:ext>
              </a:extLst>
            </p:cNvPr>
            <p:cNvSpPr txBox="1"/>
            <p:nvPr/>
          </p:nvSpPr>
          <p:spPr>
            <a:xfrm>
              <a:off x="4965552" y="2001302"/>
              <a:ext cx="34849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ea typeface="HY견명조" pitchFamily="18" charset="-127"/>
                  <a:cs typeface="Arial" pitchFamily="34" charset="0"/>
                </a:rPr>
                <a:t>Enhances traffic optimization and reduces congestion.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89BF492-EB9E-400C-AA68-40D230A50761}"/>
                </a:ext>
              </a:extLst>
            </p:cNvPr>
            <p:cNvSpPr txBox="1"/>
            <p:nvPr/>
          </p:nvSpPr>
          <p:spPr>
            <a:xfrm>
              <a:off x="4965552" y="1811177"/>
              <a:ext cx="34849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Integration with IoT for Smart Cities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B130B9F-59A8-4E5F-850F-415B94685658}"/>
              </a:ext>
            </a:extLst>
          </p:cNvPr>
          <p:cNvGrpSpPr/>
          <p:nvPr/>
        </p:nvGrpSpPr>
        <p:grpSpPr>
          <a:xfrm>
            <a:off x="3873571" y="4618821"/>
            <a:ext cx="4969080" cy="651790"/>
            <a:chOff x="4965552" y="1811177"/>
            <a:chExt cx="3484978" cy="65179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3497907-A50D-4642-8308-7F7C892E5F17}"/>
                </a:ext>
              </a:extLst>
            </p:cNvPr>
            <p:cNvSpPr txBox="1"/>
            <p:nvPr/>
          </p:nvSpPr>
          <p:spPr>
            <a:xfrm>
              <a:off x="4965552" y="2001302"/>
              <a:ext cx="34849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ea typeface="HY견명조" pitchFamily="18" charset="-127"/>
                  <a:cs typeface="Arial" pitchFamily="34" charset="0"/>
                </a:rPr>
                <a:t>AI-powered edge processing can improve real-time plate recognition without needing centralized servers.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C1054C6-0764-4B2B-AD18-C3A5B6502BF0}"/>
                </a:ext>
              </a:extLst>
            </p:cNvPr>
            <p:cNvSpPr txBox="1"/>
            <p:nvPr/>
          </p:nvSpPr>
          <p:spPr>
            <a:xfrm>
              <a:off x="4965552" y="1811177"/>
              <a:ext cx="34849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Integration of AI and Edge Computing 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6" name="Rounded Rectangle 27">
            <a:extLst>
              <a:ext uri="{FF2B5EF4-FFF2-40B4-BE49-F238E27FC236}">
                <a16:creationId xmlns:a16="http://schemas.microsoft.com/office/drawing/2014/main" id="{15D20166-79BA-4A7A-8BEA-EF1EABBC1D83}"/>
              </a:ext>
            </a:extLst>
          </p:cNvPr>
          <p:cNvSpPr/>
          <p:nvPr/>
        </p:nvSpPr>
        <p:spPr>
          <a:xfrm>
            <a:off x="1945070" y="2998110"/>
            <a:ext cx="350627" cy="26932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7" name="Rounded Rectangle 7">
            <a:extLst>
              <a:ext uri="{FF2B5EF4-FFF2-40B4-BE49-F238E27FC236}">
                <a16:creationId xmlns:a16="http://schemas.microsoft.com/office/drawing/2014/main" id="{80041169-4DFC-4D14-AD06-B6404C1E541B}"/>
              </a:ext>
            </a:extLst>
          </p:cNvPr>
          <p:cNvSpPr/>
          <p:nvPr/>
        </p:nvSpPr>
        <p:spPr>
          <a:xfrm>
            <a:off x="1138200" y="2101907"/>
            <a:ext cx="356478" cy="30763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8" name="Rectangle 16">
            <a:extLst>
              <a:ext uri="{FF2B5EF4-FFF2-40B4-BE49-F238E27FC236}">
                <a16:creationId xmlns:a16="http://schemas.microsoft.com/office/drawing/2014/main" id="{F95F2722-06BB-4EBE-A948-AF78F409BBC8}"/>
              </a:ext>
            </a:extLst>
          </p:cNvPr>
          <p:cNvSpPr/>
          <p:nvPr/>
        </p:nvSpPr>
        <p:spPr>
          <a:xfrm rot="2700000">
            <a:off x="3535283" y="4646524"/>
            <a:ext cx="250429" cy="44897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9" name="Rectangle 9">
            <a:extLst>
              <a:ext uri="{FF2B5EF4-FFF2-40B4-BE49-F238E27FC236}">
                <a16:creationId xmlns:a16="http://schemas.microsoft.com/office/drawing/2014/main" id="{E000F870-0CCA-414F-91D2-54E05C6FF02B}"/>
              </a:ext>
            </a:extLst>
          </p:cNvPr>
          <p:cNvSpPr/>
          <p:nvPr/>
        </p:nvSpPr>
        <p:spPr>
          <a:xfrm>
            <a:off x="2720247" y="3834336"/>
            <a:ext cx="339147" cy="31747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838579810"/>
      </p:ext>
    </p:extLst>
  </p:cSld>
  <p:clrMapOvr>
    <a:masterClrMapping/>
  </p:clrMapOvr>
</p:sld>
</file>

<file path=ppt/theme/theme1.xml><?xml version="1.0" encoding="utf-8"?>
<a:theme xmlns:a="http://schemas.openxmlformats.org/drawingml/2006/main" name="Contents Slide Master">
  <a:themeElements>
    <a:clrScheme name="ALLPPT-40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ppt5CA8.tmp</Template>
  <TotalTime>260</TotalTime>
  <Words>471</Words>
  <Application>Microsoft Office PowerPoint</Application>
  <PresentationFormat>Widescreen</PresentationFormat>
  <Paragraphs>68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Google Sans</vt:lpstr>
      <vt:lpstr>HY견명조</vt:lpstr>
      <vt:lpstr>Contents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SIDDHARTH SINGH</dc:creator>
  <cp:lastModifiedBy>SIDDHARTH SINGH</cp:lastModifiedBy>
  <cp:revision>4</cp:revision>
  <dcterms:created xsi:type="dcterms:W3CDTF">2025-03-28T04:30:06Z</dcterms:created>
  <dcterms:modified xsi:type="dcterms:W3CDTF">2025-03-28T08:52:06Z</dcterms:modified>
</cp:coreProperties>
</file>

<file path=docProps/thumbnail.jpeg>
</file>